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3"/>
  </p:notesMasterIdLst>
  <p:sldIdLst>
    <p:sldId id="3743" r:id="rId7"/>
    <p:sldId id="3760" r:id="rId8"/>
    <p:sldId id="3767" r:id="rId9"/>
    <p:sldId id="349" r:id="rId10"/>
    <p:sldId id="3768" r:id="rId11"/>
    <p:sldId id="3755" r:id="rId1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AF5"/>
    <a:srgbClr val="5AC3F0"/>
    <a:srgbClr val="5A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2D2C4-8E2A-300D-69CB-3B5CFA655FA8}" v="459" dt="2022-01-26T17:00:39.698"/>
    <p1510:client id="{E7CB1D90-321E-CB41-B949-44BA28436581}" v="242" dt="2022-01-26T17:09:03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a Krasniqi" userId="77857ac5-5b41-4718-92aa-1eb2ae38c698" providerId="ADAL" clId="{8B00C33C-2B95-4E3C-AF43-A86AC65B1ED7}"/>
    <pc:docChg chg="undo custSel addSld delSld modSld sldOrd">
      <pc:chgData name="Ariana Krasniqi" userId="77857ac5-5b41-4718-92aa-1eb2ae38c698" providerId="ADAL" clId="{8B00C33C-2B95-4E3C-AF43-A86AC65B1ED7}" dt="2022-01-24T14:32:58.821" v="315" actId="1076"/>
      <pc:docMkLst>
        <pc:docMk/>
      </pc:docMkLst>
      <pc:sldChg chg="delSp modSp del mod">
        <pc:chgData name="Ariana Krasniqi" userId="77857ac5-5b41-4718-92aa-1eb2ae38c698" providerId="ADAL" clId="{8B00C33C-2B95-4E3C-AF43-A86AC65B1ED7}" dt="2022-01-24T12:41:02.200" v="39" actId="2696"/>
        <pc:sldMkLst>
          <pc:docMk/>
          <pc:sldMk cId="2414038178" sldId="267"/>
        </pc:sldMkLst>
        <pc:spChg chg="del">
          <ac:chgData name="Ariana Krasniqi" userId="77857ac5-5b41-4718-92aa-1eb2ae38c698" providerId="ADAL" clId="{8B00C33C-2B95-4E3C-AF43-A86AC65B1ED7}" dt="2022-01-24T12:39:41.875" v="34" actId="478"/>
          <ac:spMkLst>
            <pc:docMk/>
            <pc:sldMk cId="2414038178" sldId="267"/>
            <ac:spMk id="6" creationId="{E12A2513-1D6F-4942-A43A-3E9801DF1009}"/>
          </ac:spMkLst>
        </pc:spChg>
        <pc:picChg chg="mod">
          <ac:chgData name="Ariana Krasniqi" userId="77857ac5-5b41-4718-92aa-1eb2ae38c698" providerId="ADAL" clId="{8B00C33C-2B95-4E3C-AF43-A86AC65B1ED7}" dt="2022-01-24T12:40:01.415" v="38" actId="1076"/>
          <ac:picMkLst>
            <pc:docMk/>
            <pc:sldMk cId="2414038178" sldId="267"/>
            <ac:picMk id="14" creationId="{EF4E884B-84A9-45F6-9201-0FB6D38D1E1B}"/>
          </ac:picMkLst>
        </pc:picChg>
        <pc:picChg chg="mod">
          <ac:chgData name="Ariana Krasniqi" userId="77857ac5-5b41-4718-92aa-1eb2ae38c698" providerId="ADAL" clId="{8B00C33C-2B95-4E3C-AF43-A86AC65B1ED7}" dt="2022-01-24T12:40:01.415" v="38" actId="1076"/>
          <ac:picMkLst>
            <pc:docMk/>
            <pc:sldMk cId="2414038178" sldId="267"/>
            <ac:picMk id="15" creationId="{7795355E-146F-401F-9790-E5C3A5EB9FBF}"/>
          </ac:picMkLst>
        </pc:picChg>
        <pc:picChg chg="mod">
          <ac:chgData name="Ariana Krasniqi" userId="77857ac5-5b41-4718-92aa-1eb2ae38c698" providerId="ADAL" clId="{8B00C33C-2B95-4E3C-AF43-A86AC65B1ED7}" dt="2022-01-24T12:40:01.415" v="38" actId="1076"/>
          <ac:picMkLst>
            <pc:docMk/>
            <pc:sldMk cId="2414038178" sldId="267"/>
            <ac:picMk id="16" creationId="{1144C285-76C4-4F96-9D1E-A03E6701AAEB}"/>
          </ac:picMkLst>
        </pc:picChg>
      </pc:sldChg>
      <pc:sldChg chg="addSp delSp modSp add del mod">
        <pc:chgData name="Ariana Krasniqi" userId="77857ac5-5b41-4718-92aa-1eb2ae38c698" providerId="ADAL" clId="{8B00C33C-2B95-4E3C-AF43-A86AC65B1ED7}" dt="2022-01-24T14:32:58.821" v="315" actId="1076"/>
        <pc:sldMkLst>
          <pc:docMk/>
          <pc:sldMk cId="3131686389" sldId="315"/>
        </pc:sldMkLst>
        <pc:spChg chg="del mod">
          <ac:chgData name="Ariana Krasniqi" userId="77857ac5-5b41-4718-92aa-1eb2ae38c698" providerId="ADAL" clId="{8B00C33C-2B95-4E3C-AF43-A86AC65B1ED7}" dt="2022-01-24T14:32:42.408" v="310" actId="478"/>
          <ac:spMkLst>
            <pc:docMk/>
            <pc:sldMk cId="3131686389" sldId="315"/>
            <ac:spMk id="2" creationId="{2C0EEFBA-E9CD-B34D-8C5D-ED8F2159588E}"/>
          </ac:spMkLst>
        </pc:spChg>
        <pc:spChg chg="mod">
          <ac:chgData name="Ariana Krasniqi" userId="77857ac5-5b41-4718-92aa-1eb2ae38c698" providerId="ADAL" clId="{8B00C33C-2B95-4E3C-AF43-A86AC65B1ED7}" dt="2022-01-24T14:25:54.158" v="281"/>
          <ac:spMkLst>
            <pc:docMk/>
            <pc:sldMk cId="3131686389" sldId="315"/>
            <ac:spMk id="4" creationId="{EAB41740-E07D-074D-AACE-8F98B915E018}"/>
          </ac:spMkLst>
        </pc:spChg>
        <pc:spChg chg="mod">
          <ac:chgData name="Ariana Krasniqi" userId="77857ac5-5b41-4718-92aa-1eb2ae38c698" providerId="ADAL" clId="{8B00C33C-2B95-4E3C-AF43-A86AC65B1ED7}" dt="2022-01-24T14:26:09" v="284" actId="1076"/>
          <ac:spMkLst>
            <pc:docMk/>
            <pc:sldMk cId="3131686389" sldId="315"/>
            <ac:spMk id="5" creationId="{C68E3081-5317-CF4F-945D-F2CADB955FC2}"/>
          </ac:spMkLst>
        </pc:spChg>
        <pc:spChg chg="add mod">
          <ac:chgData name="Ariana Krasniqi" userId="77857ac5-5b41-4718-92aa-1eb2ae38c698" providerId="ADAL" clId="{8B00C33C-2B95-4E3C-AF43-A86AC65B1ED7}" dt="2022-01-24T14:32:58.821" v="315" actId="1076"/>
          <ac:spMkLst>
            <pc:docMk/>
            <pc:sldMk cId="3131686389" sldId="315"/>
            <ac:spMk id="22" creationId="{A4A5CF88-499B-4B63-A625-90F7D021DA1F}"/>
          </ac:spMkLst>
        </pc:spChg>
        <pc:spChg chg="del">
          <ac:chgData name="Ariana Krasniqi" userId="77857ac5-5b41-4718-92aa-1eb2ae38c698" providerId="ADAL" clId="{8B00C33C-2B95-4E3C-AF43-A86AC65B1ED7}" dt="2022-01-24T14:25:25.918" v="257" actId="478"/>
          <ac:spMkLst>
            <pc:docMk/>
            <pc:sldMk cId="3131686389" sldId="315"/>
            <ac:spMk id="31" creationId="{C0F1385D-2359-FE4C-8407-99B2065317E7}"/>
          </ac:spMkLst>
        </pc:spChg>
        <pc:spChg chg="del mod">
          <ac:chgData name="Ariana Krasniqi" userId="77857ac5-5b41-4718-92aa-1eb2ae38c698" providerId="ADAL" clId="{8B00C33C-2B95-4E3C-AF43-A86AC65B1ED7}" dt="2022-01-24T14:25:27.046" v="258" actId="478"/>
          <ac:spMkLst>
            <pc:docMk/>
            <pc:sldMk cId="3131686389" sldId="315"/>
            <ac:spMk id="32" creationId="{44BD00AC-9F3A-4749-88CC-DF4BB203F5D6}"/>
          </ac:spMkLst>
        </pc:spChg>
        <pc:spChg chg="del">
          <ac:chgData name="Ariana Krasniqi" userId="77857ac5-5b41-4718-92aa-1eb2ae38c698" providerId="ADAL" clId="{8B00C33C-2B95-4E3C-AF43-A86AC65B1ED7}" dt="2022-01-24T14:25:30.908" v="261" actId="478"/>
          <ac:spMkLst>
            <pc:docMk/>
            <pc:sldMk cId="3131686389" sldId="315"/>
            <ac:spMk id="37" creationId="{9B921F0B-CB58-5E44-8C83-925E11E5704B}"/>
          </ac:spMkLst>
        </pc:spChg>
        <pc:spChg chg="del">
          <ac:chgData name="Ariana Krasniqi" userId="77857ac5-5b41-4718-92aa-1eb2ae38c698" providerId="ADAL" clId="{8B00C33C-2B95-4E3C-AF43-A86AC65B1ED7}" dt="2022-01-24T14:25:28.691" v="259" actId="478"/>
          <ac:spMkLst>
            <pc:docMk/>
            <pc:sldMk cId="3131686389" sldId="315"/>
            <ac:spMk id="38" creationId="{0A96B64A-01DF-1048-8018-170E532450FC}"/>
          </ac:spMkLst>
        </pc:spChg>
        <pc:spChg chg="del">
          <ac:chgData name="Ariana Krasniqi" userId="77857ac5-5b41-4718-92aa-1eb2ae38c698" providerId="ADAL" clId="{8B00C33C-2B95-4E3C-AF43-A86AC65B1ED7}" dt="2022-01-24T14:25:36.002" v="265" actId="478"/>
          <ac:spMkLst>
            <pc:docMk/>
            <pc:sldMk cId="3131686389" sldId="315"/>
            <ac:spMk id="40" creationId="{9138A93F-FD95-ED41-89AC-7298537EA88C}"/>
          </ac:spMkLst>
        </pc:spChg>
        <pc:spChg chg="del">
          <ac:chgData name="Ariana Krasniqi" userId="77857ac5-5b41-4718-92aa-1eb2ae38c698" providerId="ADAL" clId="{8B00C33C-2B95-4E3C-AF43-A86AC65B1ED7}" dt="2022-01-24T14:25:32.339" v="262" actId="478"/>
          <ac:spMkLst>
            <pc:docMk/>
            <pc:sldMk cId="3131686389" sldId="315"/>
            <ac:spMk id="41" creationId="{81262D0A-4565-784A-A133-83D39AA89E61}"/>
          </ac:spMkLst>
        </pc:spChg>
        <pc:spChg chg="del">
          <ac:chgData name="Ariana Krasniqi" userId="77857ac5-5b41-4718-92aa-1eb2ae38c698" providerId="ADAL" clId="{8B00C33C-2B95-4E3C-AF43-A86AC65B1ED7}" dt="2022-01-24T14:25:34.938" v="264" actId="478"/>
          <ac:spMkLst>
            <pc:docMk/>
            <pc:sldMk cId="3131686389" sldId="315"/>
            <ac:spMk id="45" creationId="{607266EB-7703-724C-A0D8-ADB694098793}"/>
          </ac:spMkLst>
        </pc:spChg>
        <pc:spChg chg="del">
          <ac:chgData name="Ariana Krasniqi" userId="77857ac5-5b41-4718-92aa-1eb2ae38c698" providerId="ADAL" clId="{8B00C33C-2B95-4E3C-AF43-A86AC65B1ED7}" dt="2022-01-24T14:25:39.511" v="268" actId="478"/>
          <ac:spMkLst>
            <pc:docMk/>
            <pc:sldMk cId="3131686389" sldId="315"/>
            <ac:spMk id="46" creationId="{79B0343E-0B90-D142-857A-8A6C365C1591}"/>
          </ac:spMkLst>
        </pc:spChg>
        <pc:spChg chg="del">
          <ac:chgData name="Ariana Krasniqi" userId="77857ac5-5b41-4718-92aa-1eb2ae38c698" providerId="ADAL" clId="{8B00C33C-2B95-4E3C-AF43-A86AC65B1ED7}" dt="2022-01-24T14:25:38.395" v="267" actId="478"/>
          <ac:spMkLst>
            <pc:docMk/>
            <pc:sldMk cId="3131686389" sldId="315"/>
            <ac:spMk id="47" creationId="{10E38110-7647-3F4D-B3B5-85B2ADD0D2CD}"/>
          </ac:spMkLst>
        </pc:spChg>
        <pc:spChg chg="del mod">
          <ac:chgData name="Ariana Krasniqi" userId="77857ac5-5b41-4718-92aa-1eb2ae38c698" providerId="ADAL" clId="{8B00C33C-2B95-4E3C-AF43-A86AC65B1ED7}" dt="2022-01-24T14:25:41.075" v="270" actId="478"/>
          <ac:spMkLst>
            <pc:docMk/>
            <pc:sldMk cId="3131686389" sldId="315"/>
            <ac:spMk id="48" creationId="{428C4F02-B2F6-4B47-B86C-B598DB2632F3}"/>
          </ac:spMkLst>
        </pc:spChg>
        <pc:picChg chg="del">
          <ac:chgData name="Ariana Krasniqi" userId="77857ac5-5b41-4718-92aa-1eb2ae38c698" providerId="ADAL" clId="{8B00C33C-2B95-4E3C-AF43-A86AC65B1ED7}" dt="2022-01-24T14:25:29.475" v="260" actId="478"/>
          <ac:picMkLst>
            <pc:docMk/>
            <pc:sldMk cId="3131686389" sldId="315"/>
            <ac:picMk id="6" creationId="{690967FC-D915-49CA-88EE-16E9D84645AF}"/>
          </ac:picMkLst>
        </pc:picChg>
        <pc:picChg chg="add mod">
          <ac:chgData name="Ariana Krasniqi" userId="77857ac5-5b41-4718-92aa-1eb2ae38c698" providerId="ADAL" clId="{8B00C33C-2B95-4E3C-AF43-A86AC65B1ED7}" dt="2022-01-24T14:32:58.821" v="315" actId="1076"/>
          <ac:picMkLst>
            <pc:docMk/>
            <pc:sldMk cId="3131686389" sldId="315"/>
            <ac:picMk id="7" creationId="{11A1B3D8-9ACC-4F29-80DA-32009B6B3903}"/>
          </ac:picMkLst>
        </pc:picChg>
        <pc:picChg chg="del">
          <ac:chgData name="Ariana Krasniqi" userId="77857ac5-5b41-4718-92aa-1eb2ae38c698" providerId="ADAL" clId="{8B00C33C-2B95-4E3C-AF43-A86AC65B1ED7}" dt="2022-01-24T14:25:24.125" v="255" actId="478"/>
          <ac:picMkLst>
            <pc:docMk/>
            <pc:sldMk cId="3131686389" sldId="315"/>
            <ac:picMk id="9" creationId="{CD71BF4F-DBE3-4B59-B39A-DCA1C848CDA1}"/>
          </ac:picMkLst>
        </pc:picChg>
        <pc:picChg chg="del">
          <ac:chgData name="Ariana Krasniqi" userId="77857ac5-5b41-4718-92aa-1eb2ae38c698" providerId="ADAL" clId="{8B00C33C-2B95-4E3C-AF43-A86AC65B1ED7}" dt="2022-01-24T14:25:36.707" v="266" actId="478"/>
          <ac:picMkLst>
            <pc:docMk/>
            <pc:sldMk cId="3131686389" sldId="315"/>
            <ac:picMk id="13" creationId="{94E34429-BC7C-4FBC-81F3-AF1F40B08BED}"/>
          </ac:picMkLst>
        </pc:picChg>
        <pc:picChg chg="del">
          <ac:chgData name="Ariana Krasniqi" userId="77857ac5-5b41-4718-92aa-1eb2ae38c698" providerId="ADAL" clId="{8B00C33C-2B95-4E3C-AF43-A86AC65B1ED7}" dt="2022-01-24T14:25:32.808" v="263" actId="478"/>
          <ac:picMkLst>
            <pc:docMk/>
            <pc:sldMk cId="3131686389" sldId="315"/>
            <ac:picMk id="18" creationId="{11EDB029-9965-4773-87D2-92E4DB23B9C1}"/>
          </ac:picMkLst>
        </pc:picChg>
      </pc:sldChg>
      <pc:sldChg chg="delSp modSp mod ord">
        <pc:chgData name="Ariana Krasniqi" userId="77857ac5-5b41-4718-92aa-1eb2ae38c698" providerId="ADAL" clId="{8B00C33C-2B95-4E3C-AF43-A86AC65B1ED7}" dt="2022-01-24T12:41:53.753" v="103" actId="478"/>
        <pc:sldMkLst>
          <pc:docMk/>
          <pc:sldMk cId="660992793" sldId="327"/>
        </pc:sldMkLst>
        <pc:spChg chg="mod">
          <ac:chgData name="Ariana Krasniqi" userId="77857ac5-5b41-4718-92aa-1eb2ae38c698" providerId="ADAL" clId="{8B00C33C-2B95-4E3C-AF43-A86AC65B1ED7}" dt="2022-01-24T12:41:29.406" v="53" actId="20577"/>
          <ac:spMkLst>
            <pc:docMk/>
            <pc:sldMk cId="660992793" sldId="327"/>
            <ac:spMk id="25" creationId="{89C376DA-725C-1740-9B16-0FFB6251E558}"/>
          </ac:spMkLst>
        </pc:spChg>
        <pc:spChg chg="mod">
          <ac:chgData name="Ariana Krasniqi" userId="77857ac5-5b41-4718-92aa-1eb2ae38c698" providerId="ADAL" clId="{8B00C33C-2B95-4E3C-AF43-A86AC65B1ED7}" dt="2022-01-24T12:41:46.864" v="102" actId="20577"/>
          <ac:spMkLst>
            <pc:docMk/>
            <pc:sldMk cId="660992793" sldId="327"/>
            <ac:spMk id="32" creationId="{41C68FCB-7E6E-484C-BF32-DFAF88AE809B}"/>
          </ac:spMkLst>
        </pc:spChg>
        <pc:spChg chg="mod">
          <ac:chgData name="Ariana Krasniqi" userId="77857ac5-5b41-4718-92aa-1eb2ae38c698" providerId="ADAL" clId="{8B00C33C-2B95-4E3C-AF43-A86AC65B1ED7}" dt="2022-01-24T12:41:17.167" v="49" actId="20577"/>
          <ac:spMkLst>
            <pc:docMk/>
            <pc:sldMk cId="660992793" sldId="327"/>
            <ac:spMk id="33" creationId="{9FD56BB9-5C6C-804B-96DF-F932F60091BF}"/>
          </ac:spMkLst>
        </pc:spChg>
        <pc:spChg chg="del">
          <ac:chgData name="Ariana Krasniqi" userId="77857ac5-5b41-4718-92aa-1eb2ae38c698" providerId="ADAL" clId="{8B00C33C-2B95-4E3C-AF43-A86AC65B1ED7}" dt="2022-01-24T12:41:53.753" v="103" actId="478"/>
          <ac:spMkLst>
            <pc:docMk/>
            <pc:sldMk cId="660992793" sldId="327"/>
            <ac:spMk id="34" creationId="{C1793DF1-9C1A-FE41-8313-C8B5B2E07CDA}"/>
          </ac:spMkLst>
        </pc:spChg>
      </pc:sldChg>
      <pc:sldChg chg="modSp mod">
        <pc:chgData name="Ariana Krasniqi" userId="77857ac5-5b41-4718-92aa-1eb2ae38c698" providerId="ADAL" clId="{8B00C33C-2B95-4E3C-AF43-A86AC65B1ED7}" dt="2022-01-24T12:37:12.975" v="0" actId="1076"/>
        <pc:sldMkLst>
          <pc:docMk/>
          <pc:sldMk cId="997223538" sldId="348"/>
        </pc:sldMkLst>
        <pc:spChg chg="mod">
          <ac:chgData name="Ariana Krasniqi" userId="77857ac5-5b41-4718-92aa-1eb2ae38c698" providerId="ADAL" clId="{8B00C33C-2B95-4E3C-AF43-A86AC65B1ED7}" dt="2022-01-24T12:37:12.975" v="0" actId="1076"/>
          <ac:spMkLst>
            <pc:docMk/>
            <pc:sldMk cId="997223538" sldId="348"/>
            <ac:spMk id="3" creationId="{A8FE52BC-807C-A243-A7CF-206019AA8A5B}"/>
          </ac:spMkLst>
        </pc:spChg>
      </pc:sldChg>
      <pc:sldChg chg="delSp modSp mod">
        <pc:chgData name="Ariana Krasniqi" userId="77857ac5-5b41-4718-92aa-1eb2ae38c698" providerId="ADAL" clId="{8B00C33C-2B95-4E3C-AF43-A86AC65B1ED7}" dt="2022-01-24T12:39:33.490" v="33" actId="20577"/>
        <pc:sldMkLst>
          <pc:docMk/>
          <pc:sldMk cId="221794217" sldId="349"/>
        </pc:sldMkLst>
        <pc:spChg chg="mod">
          <ac:chgData name="Ariana Krasniqi" userId="77857ac5-5b41-4718-92aa-1eb2ae38c698" providerId="ADAL" clId="{8B00C33C-2B95-4E3C-AF43-A86AC65B1ED7}" dt="2022-01-24T12:39:26.246" v="28" actId="20577"/>
          <ac:spMkLst>
            <pc:docMk/>
            <pc:sldMk cId="221794217" sldId="349"/>
            <ac:spMk id="3" creationId="{ABB1A214-AA70-5046-9337-FB5CF2F3D3A6}"/>
          </ac:spMkLst>
        </pc:spChg>
        <pc:spChg chg="mod">
          <ac:chgData name="Ariana Krasniqi" userId="77857ac5-5b41-4718-92aa-1eb2ae38c698" providerId="ADAL" clId="{8B00C33C-2B95-4E3C-AF43-A86AC65B1ED7}" dt="2022-01-24T12:39:33.490" v="33" actId="20577"/>
          <ac:spMkLst>
            <pc:docMk/>
            <pc:sldMk cId="221794217" sldId="349"/>
            <ac:spMk id="6" creationId="{E12A2513-1D6F-4942-A43A-3E9801DF1009}"/>
          </ac:spMkLst>
        </pc:spChg>
        <pc:picChg chg="del">
          <ac:chgData name="Ariana Krasniqi" userId="77857ac5-5b41-4718-92aa-1eb2ae38c698" providerId="ADAL" clId="{8B00C33C-2B95-4E3C-AF43-A86AC65B1ED7}" dt="2022-01-24T12:39:30.968" v="30" actId="478"/>
          <ac:picMkLst>
            <pc:docMk/>
            <pc:sldMk cId="221794217" sldId="349"/>
            <ac:picMk id="14" creationId="{EF4E884B-84A9-45F6-9201-0FB6D38D1E1B}"/>
          </ac:picMkLst>
        </pc:picChg>
        <pc:picChg chg="del">
          <ac:chgData name="Ariana Krasniqi" userId="77857ac5-5b41-4718-92aa-1eb2ae38c698" providerId="ADAL" clId="{8B00C33C-2B95-4E3C-AF43-A86AC65B1ED7}" dt="2022-01-24T12:39:31.616" v="31" actId="478"/>
          <ac:picMkLst>
            <pc:docMk/>
            <pc:sldMk cId="221794217" sldId="349"/>
            <ac:picMk id="15" creationId="{7795355E-146F-401F-9790-E5C3A5EB9FBF}"/>
          </ac:picMkLst>
        </pc:picChg>
        <pc:picChg chg="del">
          <ac:chgData name="Ariana Krasniqi" userId="77857ac5-5b41-4718-92aa-1eb2ae38c698" providerId="ADAL" clId="{8B00C33C-2B95-4E3C-AF43-A86AC65B1ED7}" dt="2022-01-24T12:39:29.496" v="29" actId="478"/>
          <ac:picMkLst>
            <pc:docMk/>
            <pc:sldMk cId="221794217" sldId="349"/>
            <ac:picMk id="16" creationId="{1144C285-76C4-4F96-9D1E-A03E6701AAEB}"/>
          </ac:picMkLst>
        </pc:picChg>
      </pc:sldChg>
      <pc:sldChg chg="addSp delSp modSp mod modClrScheme chgLayout">
        <pc:chgData name="Ariana Krasniqi" userId="77857ac5-5b41-4718-92aa-1eb2ae38c698" providerId="ADAL" clId="{8B00C33C-2B95-4E3C-AF43-A86AC65B1ED7}" dt="2022-01-24T14:25:05.183" v="252" actId="12788"/>
        <pc:sldMkLst>
          <pc:docMk/>
          <pc:sldMk cId="1494460217" sldId="350"/>
        </pc:sldMkLst>
        <pc:spChg chg="del">
          <ac:chgData name="Ariana Krasniqi" userId="77857ac5-5b41-4718-92aa-1eb2ae38c698" providerId="ADAL" clId="{8B00C33C-2B95-4E3C-AF43-A86AC65B1ED7}" dt="2022-01-24T13:47:25.147" v="114" actId="478"/>
          <ac:spMkLst>
            <pc:docMk/>
            <pc:sldMk cId="1494460217" sldId="350"/>
            <ac:spMk id="3" creationId="{28B81E38-B600-974F-BA14-63C6946DC2CE}"/>
          </ac:spMkLst>
        </pc:spChg>
        <pc:spChg chg="add del mod ord">
          <ac:chgData name="Ariana Krasniqi" userId="77857ac5-5b41-4718-92aa-1eb2ae38c698" providerId="ADAL" clId="{8B00C33C-2B95-4E3C-AF43-A86AC65B1ED7}" dt="2022-01-24T13:50:46.590" v="150" actId="478"/>
          <ac:spMkLst>
            <pc:docMk/>
            <pc:sldMk cId="1494460217" sldId="350"/>
            <ac:spMk id="11" creationId="{BBBFB07B-1DAB-4677-A2B5-35906AFD5BB6}"/>
          </ac:spMkLst>
        </pc:spChg>
        <pc:spChg chg="del">
          <ac:chgData name="Ariana Krasniqi" userId="77857ac5-5b41-4718-92aa-1eb2ae38c698" providerId="ADAL" clId="{8B00C33C-2B95-4E3C-AF43-A86AC65B1ED7}" dt="2022-01-24T13:47:26.058" v="115" actId="478"/>
          <ac:spMkLst>
            <pc:docMk/>
            <pc:sldMk cId="1494460217" sldId="350"/>
            <ac:spMk id="12" creationId="{EAC88B44-FAF4-E84E-A0E3-6BF6727F8276}"/>
          </ac:spMkLst>
        </pc:spChg>
        <pc:spChg chg="add del mod ord">
          <ac:chgData name="Ariana Krasniqi" userId="77857ac5-5b41-4718-92aa-1eb2ae38c698" providerId="ADAL" clId="{8B00C33C-2B95-4E3C-AF43-A86AC65B1ED7}" dt="2022-01-24T13:50:53.570" v="153" actId="931"/>
          <ac:spMkLst>
            <pc:docMk/>
            <pc:sldMk cId="1494460217" sldId="350"/>
            <ac:spMk id="13" creationId="{1ABA6E9F-BCF3-4244-8E9D-7C456CC51080}"/>
          </ac:spMkLst>
        </pc:spChg>
        <pc:spChg chg="del">
          <ac:chgData name="Ariana Krasniqi" userId="77857ac5-5b41-4718-92aa-1eb2ae38c698" providerId="ADAL" clId="{8B00C33C-2B95-4E3C-AF43-A86AC65B1ED7}" dt="2022-01-24T13:48:21.438" v="125" actId="478"/>
          <ac:spMkLst>
            <pc:docMk/>
            <pc:sldMk cId="1494460217" sldId="350"/>
            <ac:spMk id="14" creationId="{0D8E5684-AFAF-9748-AE09-056472E52141}"/>
          </ac:spMkLst>
        </pc:spChg>
        <pc:spChg chg="add del mod ord">
          <ac:chgData name="Ariana Krasniqi" userId="77857ac5-5b41-4718-92aa-1eb2ae38c698" providerId="ADAL" clId="{8B00C33C-2B95-4E3C-AF43-A86AC65B1ED7}" dt="2022-01-24T13:50:48.648" v="151" actId="478"/>
          <ac:spMkLst>
            <pc:docMk/>
            <pc:sldMk cId="1494460217" sldId="350"/>
            <ac:spMk id="15" creationId="{6A529438-397A-4C42-BBCE-EEBC2E886F9B}"/>
          </ac:spMkLst>
        </pc:spChg>
        <pc:spChg chg="mod">
          <ac:chgData name="Ariana Krasniqi" userId="77857ac5-5b41-4718-92aa-1eb2ae38c698" providerId="ADAL" clId="{8B00C33C-2B95-4E3C-AF43-A86AC65B1ED7}" dt="2022-01-24T14:23:17.525" v="234" actId="12788"/>
          <ac:spMkLst>
            <pc:docMk/>
            <pc:sldMk cId="1494460217" sldId="350"/>
            <ac:spMk id="17" creationId="{45B2CC46-D292-2E48-9FA4-2F5A5EBAB926}"/>
          </ac:spMkLst>
        </pc:spChg>
        <pc:spChg chg="mod">
          <ac:chgData name="Ariana Krasniqi" userId="77857ac5-5b41-4718-92aa-1eb2ae38c698" providerId="ADAL" clId="{8B00C33C-2B95-4E3C-AF43-A86AC65B1ED7}" dt="2022-01-24T14:23:17.525" v="234" actId="12788"/>
          <ac:spMkLst>
            <pc:docMk/>
            <pc:sldMk cId="1494460217" sldId="350"/>
            <ac:spMk id="18" creationId="{991947F1-E2AF-4949-BB39-4AF26DE1FF09}"/>
          </ac:spMkLst>
        </pc:spChg>
        <pc:spChg chg="del">
          <ac:chgData name="Ariana Krasniqi" userId="77857ac5-5b41-4718-92aa-1eb2ae38c698" providerId="ADAL" clId="{8B00C33C-2B95-4E3C-AF43-A86AC65B1ED7}" dt="2022-01-24T14:22:40.909" v="214" actId="478"/>
          <ac:spMkLst>
            <pc:docMk/>
            <pc:sldMk cId="1494460217" sldId="350"/>
            <ac:spMk id="19" creationId="{34875D6E-FF9A-E344-8095-F201A49A9B15}"/>
          </ac:spMkLst>
        </pc:spChg>
        <pc:spChg chg="mod">
          <ac:chgData name="Ariana Krasniqi" userId="77857ac5-5b41-4718-92aa-1eb2ae38c698" providerId="ADAL" clId="{8B00C33C-2B95-4E3C-AF43-A86AC65B1ED7}" dt="2022-01-24T14:23:24.714" v="235" actId="12788"/>
          <ac:spMkLst>
            <pc:docMk/>
            <pc:sldMk cId="1494460217" sldId="350"/>
            <ac:spMk id="20" creationId="{A398DB1E-6308-6D4A-A7E0-89CA98CAE5A8}"/>
          </ac:spMkLst>
        </pc:spChg>
        <pc:spChg chg="del">
          <ac:chgData name="Ariana Krasniqi" userId="77857ac5-5b41-4718-92aa-1eb2ae38c698" providerId="ADAL" clId="{8B00C33C-2B95-4E3C-AF43-A86AC65B1ED7}" dt="2022-01-24T14:21:51.429" v="197" actId="478"/>
          <ac:spMkLst>
            <pc:docMk/>
            <pc:sldMk cId="1494460217" sldId="350"/>
            <ac:spMk id="21" creationId="{68AA3BFA-F9AA-B94D-B3A0-E4829373B9A8}"/>
          </ac:spMkLst>
        </pc:spChg>
        <pc:spChg chg="mod">
          <ac:chgData name="Ariana Krasniqi" userId="77857ac5-5b41-4718-92aa-1eb2ae38c698" providerId="ADAL" clId="{8B00C33C-2B95-4E3C-AF43-A86AC65B1ED7}" dt="2022-01-24T14:23:24.714" v="235" actId="12788"/>
          <ac:spMkLst>
            <pc:docMk/>
            <pc:sldMk cId="1494460217" sldId="350"/>
            <ac:spMk id="22" creationId="{185389A4-FACF-B149-B510-F86EB2C2BE0B}"/>
          </ac:spMkLst>
        </pc:spChg>
        <pc:spChg chg="mod">
          <ac:chgData name="Ariana Krasniqi" userId="77857ac5-5b41-4718-92aa-1eb2ae38c698" providerId="ADAL" clId="{8B00C33C-2B95-4E3C-AF43-A86AC65B1ED7}" dt="2022-01-24T14:25:05.183" v="252" actId="12788"/>
          <ac:spMkLst>
            <pc:docMk/>
            <pc:sldMk cId="1494460217" sldId="350"/>
            <ac:spMk id="26" creationId="{6B65961E-C77C-E94C-868A-78747EFE139C}"/>
          </ac:spMkLst>
        </pc:spChg>
        <pc:spChg chg="mod">
          <ac:chgData name="Ariana Krasniqi" userId="77857ac5-5b41-4718-92aa-1eb2ae38c698" providerId="ADAL" clId="{8B00C33C-2B95-4E3C-AF43-A86AC65B1ED7}" dt="2022-01-24T14:25:05.183" v="252" actId="12788"/>
          <ac:spMkLst>
            <pc:docMk/>
            <pc:sldMk cId="1494460217" sldId="350"/>
            <ac:spMk id="27" creationId="{C36393CF-3654-A847-8770-F5CC3FFE4646}"/>
          </ac:spMkLst>
        </pc:spChg>
        <pc:spChg chg="del">
          <ac:chgData name="Ariana Krasniqi" userId="77857ac5-5b41-4718-92aa-1eb2ae38c698" providerId="ADAL" clId="{8B00C33C-2B95-4E3C-AF43-A86AC65B1ED7}" dt="2022-01-24T14:22:44.182" v="215" actId="478"/>
          <ac:spMkLst>
            <pc:docMk/>
            <pc:sldMk cId="1494460217" sldId="350"/>
            <ac:spMk id="28" creationId="{D8998686-5082-6B48-B20E-2DCC41E878C8}"/>
          </ac:spMkLst>
        </pc:spChg>
        <pc:spChg chg="mod">
          <ac:chgData name="Ariana Krasniqi" userId="77857ac5-5b41-4718-92aa-1eb2ae38c698" providerId="ADAL" clId="{8B00C33C-2B95-4E3C-AF43-A86AC65B1ED7}" dt="2022-01-24T14:24:22.332" v="243" actId="12788"/>
          <ac:spMkLst>
            <pc:docMk/>
            <pc:sldMk cId="1494460217" sldId="350"/>
            <ac:spMk id="29" creationId="{27BAE865-2AEA-F44B-8417-A17F6916C5E7}"/>
          </ac:spMkLst>
        </pc:spChg>
        <pc:spChg chg="mod">
          <ac:chgData name="Ariana Krasniqi" userId="77857ac5-5b41-4718-92aa-1eb2ae38c698" providerId="ADAL" clId="{8B00C33C-2B95-4E3C-AF43-A86AC65B1ED7}" dt="2022-01-24T14:24:22.332" v="243" actId="12788"/>
          <ac:spMkLst>
            <pc:docMk/>
            <pc:sldMk cId="1494460217" sldId="350"/>
            <ac:spMk id="30" creationId="{CAE2F13E-6041-F940-BFED-13F192EF27E1}"/>
          </ac:spMkLst>
        </pc:spChg>
        <pc:spChg chg="del">
          <ac:chgData name="Ariana Krasniqi" userId="77857ac5-5b41-4718-92aa-1eb2ae38c698" providerId="ADAL" clId="{8B00C33C-2B95-4E3C-AF43-A86AC65B1ED7}" dt="2022-01-24T14:22:45.885" v="216" actId="478"/>
          <ac:spMkLst>
            <pc:docMk/>
            <pc:sldMk cId="1494460217" sldId="350"/>
            <ac:spMk id="31" creationId="{B023FE09-83AC-3F42-816C-84F36AFB5ECD}"/>
          </ac:spMkLst>
        </pc:spChg>
        <pc:spChg chg="add del mod">
          <ac:chgData name="Ariana Krasniqi" userId="77857ac5-5b41-4718-92aa-1eb2ae38c698" providerId="ADAL" clId="{8B00C33C-2B95-4E3C-AF43-A86AC65B1ED7}" dt="2022-01-24T13:52:09.841" v="188" actId="478"/>
          <ac:spMkLst>
            <pc:docMk/>
            <pc:sldMk cId="1494460217" sldId="350"/>
            <ac:spMk id="32" creationId="{4A2BD382-FF75-4149-B47C-7E79379E22D7}"/>
          </ac:spMkLst>
        </pc:spChg>
        <pc:spChg chg="add del mod">
          <ac:chgData name="Ariana Krasniqi" userId="77857ac5-5b41-4718-92aa-1eb2ae38c698" providerId="ADAL" clId="{8B00C33C-2B95-4E3C-AF43-A86AC65B1ED7}" dt="2022-01-24T14:24:56.670" v="251" actId="478"/>
          <ac:spMkLst>
            <pc:docMk/>
            <pc:sldMk cId="1494460217" sldId="350"/>
            <ac:spMk id="33" creationId="{C11B6AAF-6E0A-470C-9D91-D3E6DC33FFE8}"/>
          </ac:spMkLst>
        </pc:spChg>
        <pc:picChg chg="add del mod">
          <ac:chgData name="Ariana Krasniqi" userId="77857ac5-5b41-4718-92aa-1eb2ae38c698" providerId="ADAL" clId="{8B00C33C-2B95-4E3C-AF43-A86AC65B1ED7}" dt="2022-01-24T14:23:17.525" v="234" actId="12788"/>
          <ac:picMkLst>
            <pc:docMk/>
            <pc:sldMk cId="1494460217" sldId="350"/>
            <ac:picMk id="2" creationId="{11FD653D-ED54-4D19-997F-BDFA86ED24C5}"/>
          </ac:picMkLst>
        </pc:picChg>
        <pc:picChg chg="add del mod">
          <ac:chgData name="Ariana Krasniqi" userId="77857ac5-5b41-4718-92aa-1eb2ae38c698" providerId="ADAL" clId="{8B00C33C-2B95-4E3C-AF43-A86AC65B1ED7}" dt="2022-01-24T14:23:24.714" v="235" actId="12788"/>
          <ac:picMkLst>
            <pc:docMk/>
            <pc:sldMk cId="1494460217" sldId="350"/>
            <ac:picMk id="4" creationId="{96BFE8E1-8DA2-4DE1-A84F-4FDDFCC7B9A4}"/>
          </ac:picMkLst>
        </pc:picChg>
        <pc:picChg chg="add del mod">
          <ac:chgData name="Ariana Krasniqi" userId="77857ac5-5b41-4718-92aa-1eb2ae38c698" providerId="ADAL" clId="{8B00C33C-2B95-4E3C-AF43-A86AC65B1ED7}" dt="2022-01-24T13:52:23.087" v="189" actId="14100"/>
          <ac:picMkLst>
            <pc:docMk/>
            <pc:sldMk cId="1494460217" sldId="350"/>
            <ac:picMk id="6" creationId="{0F448970-ED60-41EF-8250-3AF9A35BBDF0}"/>
          </ac:picMkLst>
        </pc:picChg>
        <pc:picChg chg="add del mod">
          <ac:chgData name="Ariana Krasniqi" userId="77857ac5-5b41-4718-92aa-1eb2ae38c698" providerId="ADAL" clId="{8B00C33C-2B95-4E3C-AF43-A86AC65B1ED7}" dt="2022-01-24T14:24:22.332" v="243" actId="12788"/>
          <ac:picMkLst>
            <pc:docMk/>
            <pc:sldMk cId="1494460217" sldId="350"/>
            <ac:picMk id="8" creationId="{6F047225-ECE0-4A7D-8E6C-A3EFF040E22A}"/>
          </ac:picMkLst>
        </pc:picChg>
        <pc:picChg chg="add del mod">
          <ac:chgData name="Ariana Krasniqi" userId="77857ac5-5b41-4718-92aa-1eb2ae38c698" providerId="ADAL" clId="{8B00C33C-2B95-4E3C-AF43-A86AC65B1ED7}" dt="2022-01-24T13:52:06.748" v="186" actId="478"/>
          <ac:picMkLst>
            <pc:docMk/>
            <pc:sldMk cId="1494460217" sldId="350"/>
            <ac:picMk id="23" creationId="{A088E0DE-931A-41A8-BF66-4DBB082C9E29}"/>
          </ac:picMkLst>
        </pc:picChg>
        <pc:picChg chg="add del mod">
          <ac:chgData name="Ariana Krasniqi" userId="77857ac5-5b41-4718-92aa-1eb2ae38c698" providerId="ADAL" clId="{8B00C33C-2B95-4E3C-AF43-A86AC65B1ED7}" dt="2022-01-24T13:51:59.774" v="173"/>
          <ac:picMkLst>
            <pc:docMk/>
            <pc:sldMk cId="1494460217" sldId="350"/>
            <ac:picMk id="24" creationId="{0851A9DF-7CC9-4C4E-8645-F3B0815FE364}"/>
          </ac:picMkLst>
        </pc:picChg>
        <pc:picChg chg="add mod">
          <ac:chgData name="Ariana Krasniqi" userId="77857ac5-5b41-4718-92aa-1eb2ae38c698" providerId="ADAL" clId="{8B00C33C-2B95-4E3C-AF43-A86AC65B1ED7}" dt="2022-01-24T14:25:05.183" v="252" actId="12788"/>
          <ac:picMkLst>
            <pc:docMk/>
            <pc:sldMk cId="1494460217" sldId="350"/>
            <ac:picMk id="34" creationId="{E5C8E049-224F-40BC-89A2-7F7692254C42}"/>
          </ac:picMkLst>
        </pc:picChg>
      </pc:sldChg>
    </pc:docChg>
  </pc:docChgLst>
  <pc:docChgLst>
    <pc:chgData name="Ariana Krasniqi" userId="S::ark@chronoshub.io::77857ac5-5b41-4718-92aa-1eb2ae38c698" providerId="AD" clId="Web-{277E7761-1B0F-FDB6-F9F6-DCF3A8AC4C28}"/>
    <pc:docChg chg="addSld modSld sldOrd">
      <pc:chgData name="Ariana Krasniqi" userId="S::ark@chronoshub.io::77857ac5-5b41-4718-92aa-1eb2ae38c698" providerId="AD" clId="Web-{277E7761-1B0F-FDB6-F9F6-DCF3A8AC4C28}" dt="2022-01-24T13:36:26.994" v="20"/>
      <pc:docMkLst>
        <pc:docMk/>
      </pc:docMkLst>
      <pc:sldChg chg="addSp delSp modSp add ord">
        <pc:chgData name="Ariana Krasniqi" userId="S::ark@chronoshub.io::77857ac5-5b41-4718-92aa-1eb2ae38c698" providerId="AD" clId="Web-{277E7761-1B0F-FDB6-F9F6-DCF3A8AC4C28}" dt="2022-01-24T13:36:26.994" v="20"/>
        <pc:sldMkLst>
          <pc:docMk/>
          <pc:sldMk cId="1494460217" sldId="350"/>
        </pc:sldMkLst>
        <pc:spChg chg="del mod">
          <ac:chgData name="Ariana Krasniqi" userId="S::ark@chronoshub.io::77857ac5-5b41-4718-92aa-1eb2ae38c698" providerId="AD" clId="Web-{277E7761-1B0F-FDB6-F9F6-DCF3A8AC4C28}" dt="2022-01-24T13:36:26.994" v="20"/>
          <ac:spMkLst>
            <pc:docMk/>
            <pc:sldMk cId="1494460217" sldId="350"/>
            <ac:spMk id="13" creationId="{5ABAD267-2215-FA49-B9DF-FDBB7F2C78DD}"/>
          </ac:spMkLst>
        </pc:spChg>
        <pc:picChg chg="add mod">
          <ac:chgData name="Ariana Krasniqi" userId="S::ark@chronoshub.io::77857ac5-5b41-4718-92aa-1eb2ae38c698" providerId="AD" clId="Web-{277E7761-1B0F-FDB6-F9F6-DCF3A8AC4C28}" dt="2022-01-24T13:32:04.598" v="6" actId="14100"/>
          <ac:picMkLst>
            <pc:docMk/>
            <pc:sldMk cId="1494460217" sldId="350"/>
            <ac:picMk id="2" creationId="{11FD653D-ED54-4D19-997F-BDFA86ED24C5}"/>
          </ac:picMkLst>
        </pc:picChg>
        <pc:picChg chg="add mod ord">
          <ac:chgData name="Ariana Krasniqi" userId="S::ark@chronoshub.io::77857ac5-5b41-4718-92aa-1eb2ae38c698" providerId="AD" clId="Web-{277E7761-1B0F-FDB6-F9F6-DCF3A8AC4C28}" dt="2022-01-24T13:36:12.743" v="17"/>
          <ac:picMkLst>
            <pc:docMk/>
            <pc:sldMk cId="1494460217" sldId="350"/>
            <ac:picMk id="4" creationId="{96BFE8E1-8DA2-4DE1-A84F-4FDDFCC7B9A4}"/>
          </ac:picMkLst>
        </pc:picChg>
      </pc:sldChg>
    </pc:docChg>
  </pc:docChgLst>
  <pc:docChgLst>
    <pc:chgData name="Romy Beard" userId="S::rb@chronoshub.io::00a7506f-ec3f-4b47-807d-bc578714b8a6" providerId="AD" clId="Web-{8B35F960-C370-D574-998B-98A838242EF9}"/>
    <pc:docChg chg="delSld modSld">
      <pc:chgData name="Romy Beard" userId="S::rb@chronoshub.io::00a7506f-ec3f-4b47-807d-bc578714b8a6" providerId="AD" clId="Web-{8B35F960-C370-D574-998B-98A838242EF9}" dt="2022-01-24T20:36:14.283" v="10" actId="20577"/>
      <pc:docMkLst>
        <pc:docMk/>
      </pc:docMkLst>
      <pc:sldChg chg="modSp del">
        <pc:chgData name="Romy Beard" userId="S::rb@chronoshub.io::00a7506f-ec3f-4b47-807d-bc578714b8a6" providerId="AD" clId="Web-{8B35F960-C370-D574-998B-98A838242EF9}" dt="2022-01-24T20:35:55.017" v="8"/>
        <pc:sldMkLst>
          <pc:docMk/>
          <pc:sldMk cId="660992793" sldId="327"/>
        </pc:sldMkLst>
        <pc:spChg chg="mod">
          <ac:chgData name="Romy Beard" userId="S::rb@chronoshub.io::00a7506f-ec3f-4b47-807d-bc578714b8a6" providerId="AD" clId="Web-{8B35F960-C370-D574-998B-98A838242EF9}" dt="2022-01-24T20:21:41.286" v="6" actId="20577"/>
          <ac:spMkLst>
            <pc:docMk/>
            <pc:sldMk cId="660992793" sldId="327"/>
            <ac:spMk id="2" creationId="{EF26639D-CAC7-4746-BF77-7FB855F55E1A}"/>
          </ac:spMkLst>
        </pc:spChg>
      </pc:sldChg>
      <pc:sldChg chg="modSp">
        <pc:chgData name="Romy Beard" userId="S::rb@chronoshub.io::00a7506f-ec3f-4b47-807d-bc578714b8a6" providerId="AD" clId="Web-{8B35F960-C370-D574-998B-98A838242EF9}" dt="2022-01-24T20:36:14.283" v="10" actId="20577"/>
        <pc:sldMkLst>
          <pc:docMk/>
          <pc:sldMk cId="221794217" sldId="349"/>
        </pc:sldMkLst>
        <pc:spChg chg="mod">
          <ac:chgData name="Romy Beard" userId="S::rb@chronoshub.io::00a7506f-ec3f-4b47-807d-bc578714b8a6" providerId="AD" clId="Web-{8B35F960-C370-D574-998B-98A838242EF9}" dt="2022-01-24T20:36:14.283" v="10" actId="20577"/>
          <ac:spMkLst>
            <pc:docMk/>
            <pc:sldMk cId="221794217" sldId="349"/>
            <ac:spMk id="6" creationId="{E12A2513-1D6F-4942-A43A-3E9801DF1009}"/>
          </ac:spMkLst>
        </pc:spChg>
      </pc:sldChg>
      <pc:sldChg chg="modSp">
        <pc:chgData name="Romy Beard" userId="S::rb@chronoshub.io::00a7506f-ec3f-4b47-807d-bc578714b8a6" providerId="AD" clId="Web-{8B35F960-C370-D574-998B-98A838242EF9}" dt="2022-01-24T20:21:01.707" v="3" actId="20577"/>
        <pc:sldMkLst>
          <pc:docMk/>
          <pc:sldMk cId="2029884400" sldId="3755"/>
        </pc:sldMkLst>
        <pc:spChg chg="mod">
          <ac:chgData name="Romy Beard" userId="S::rb@chronoshub.io::00a7506f-ec3f-4b47-807d-bc578714b8a6" providerId="AD" clId="Web-{8B35F960-C370-D574-998B-98A838242EF9}" dt="2022-01-24T20:21:01.707" v="3" actId="20577"/>
          <ac:spMkLst>
            <pc:docMk/>
            <pc:sldMk cId="2029884400" sldId="3755"/>
            <ac:spMk id="2" creationId="{EF26639D-CAC7-4746-BF77-7FB855F55E1A}"/>
          </ac:spMkLst>
        </pc:spChg>
      </pc:sldChg>
      <pc:sldChg chg="modSp del">
        <pc:chgData name="Romy Beard" userId="S::rb@chronoshub.io::00a7506f-ec3f-4b47-807d-bc578714b8a6" providerId="AD" clId="Web-{8B35F960-C370-D574-998B-98A838242EF9}" dt="2022-01-24T20:35:52.470" v="7"/>
        <pc:sldMkLst>
          <pc:docMk/>
          <pc:sldMk cId="3678556462" sldId="3756"/>
        </pc:sldMkLst>
        <pc:spChg chg="mod">
          <ac:chgData name="Romy Beard" userId="S::rb@chronoshub.io::00a7506f-ec3f-4b47-807d-bc578714b8a6" providerId="AD" clId="Web-{8B35F960-C370-D574-998B-98A838242EF9}" dt="2022-01-24T20:21:04.629" v="4" actId="20577"/>
          <ac:spMkLst>
            <pc:docMk/>
            <pc:sldMk cId="3678556462" sldId="3756"/>
            <ac:spMk id="2" creationId="{EF26639D-CAC7-4746-BF77-7FB855F55E1A}"/>
          </ac:spMkLst>
        </pc:spChg>
      </pc:sldChg>
    </pc:docChg>
  </pc:docChgLst>
  <pc:docChgLst>
    <pc:chgData name="Marianne Knudsen" userId="7e84e08e-7de8-4fe0-8847-feb558337531" providerId="ADAL" clId="{E7CB1D90-321E-CB41-B949-44BA28436581}"/>
    <pc:docChg chg="undo custSel addSld delSld modSld sldOrd">
      <pc:chgData name="Marianne Knudsen" userId="7e84e08e-7de8-4fe0-8847-feb558337531" providerId="ADAL" clId="{E7CB1D90-321E-CB41-B949-44BA28436581}" dt="2022-01-26T17:09:03.809" v="2130" actId="1036"/>
      <pc:docMkLst>
        <pc:docMk/>
      </pc:docMkLst>
      <pc:sldChg chg="addSp delSp modSp del mod modTransition">
        <pc:chgData name="Marianne Knudsen" userId="7e84e08e-7de8-4fe0-8847-feb558337531" providerId="ADAL" clId="{E7CB1D90-321E-CB41-B949-44BA28436581}" dt="2022-01-24T17:11:04.290" v="825" actId="2696"/>
        <pc:sldMkLst>
          <pc:docMk/>
          <pc:sldMk cId="3131686389" sldId="315"/>
        </pc:sldMkLst>
        <pc:spChg chg="mod">
          <ac:chgData name="Marianne Knudsen" userId="7e84e08e-7de8-4fe0-8847-feb558337531" providerId="ADAL" clId="{E7CB1D90-321E-CB41-B949-44BA28436581}" dt="2022-01-24T16:44:47.522" v="57" actId="113"/>
          <ac:spMkLst>
            <pc:docMk/>
            <pc:sldMk cId="3131686389" sldId="315"/>
            <ac:spMk id="5" creationId="{C68E3081-5317-CF4F-945D-F2CADB955FC2}"/>
          </ac:spMkLst>
        </pc:spChg>
        <pc:spChg chg="add mod">
          <ac:chgData name="Marianne Knudsen" userId="7e84e08e-7de8-4fe0-8847-feb558337531" providerId="ADAL" clId="{E7CB1D90-321E-CB41-B949-44BA28436581}" dt="2022-01-24T16:45:18.248" v="78" actId="1036"/>
          <ac:spMkLst>
            <pc:docMk/>
            <pc:sldMk cId="3131686389" sldId="315"/>
            <ac:spMk id="8" creationId="{0087E4EF-777A-4E41-AF23-5FC87613010A}"/>
          </ac:spMkLst>
        </pc:spChg>
        <pc:spChg chg="add mod">
          <ac:chgData name="Marianne Knudsen" userId="7e84e08e-7de8-4fe0-8847-feb558337531" providerId="ADAL" clId="{E7CB1D90-321E-CB41-B949-44BA28436581}" dt="2022-01-24T16:45:30.350" v="79"/>
          <ac:spMkLst>
            <pc:docMk/>
            <pc:sldMk cId="3131686389" sldId="315"/>
            <ac:spMk id="9" creationId="{714C5A46-4C30-3245-8C4A-1FF1995AC8E4}"/>
          </ac:spMkLst>
        </pc:spChg>
        <pc:spChg chg="add mod">
          <ac:chgData name="Marianne Knudsen" userId="7e84e08e-7de8-4fe0-8847-feb558337531" providerId="ADAL" clId="{E7CB1D90-321E-CB41-B949-44BA28436581}" dt="2022-01-24T17:07:16.784" v="792" actId="14100"/>
          <ac:spMkLst>
            <pc:docMk/>
            <pc:sldMk cId="3131686389" sldId="315"/>
            <ac:spMk id="11" creationId="{2A886919-BA3A-6544-894C-AB75015C4A12}"/>
          </ac:spMkLst>
        </pc:spChg>
        <pc:spChg chg="mod">
          <ac:chgData name="Marianne Knudsen" userId="7e84e08e-7de8-4fe0-8847-feb558337531" providerId="ADAL" clId="{E7CB1D90-321E-CB41-B949-44BA28436581}" dt="2022-01-24T16:45:02.569" v="60" actId="1076"/>
          <ac:spMkLst>
            <pc:docMk/>
            <pc:sldMk cId="3131686389" sldId="315"/>
            <ac:spMk id="22" creationId="{A4A5CF88-499B-4B63-A625-90F7D021DA1F}"/>
          </ac:spMkLst>
        </pc:spChg>
        <pc:picChg chg="del mod modCrop">
          <ac:chgData name="Marianne Knudsen" userId="7e84e08e-7de8-4fe0-8847-feb558337531" providerId="ADAL" clId="{E7CB1D90-321E-CB41-B949-44BA28436581}" dt="2022-01-24T17:07:03.071" v="767" actId="478"/>
          <ac:picMkLst>
            <pc:docMk/>
            <pc:sldMk cId="3131686389" sldId="315"/>
            <ac:picMk id="7" creationId="{11A1B3D8-9ACC-4F29-80DA-32009B6B3903}"/>
          </ac:picMkLst>
        </pc:picChg>
        <pc:picChg chg="add mod">
          <ac:chgData name="Marianne Knudsen" userId="7e84e08e-7de8-4fe0-8847-feb558337531" providerId="ADAL" clId="{E7CB1D90-321E-CB41-B949-44BA28436581}" dt="2022-01-24T17:07:12.558" v="783" actId="1037"/>
          <ac:picMkLst>
            <pc:docMk/>
            <pc:sldMk cId="3131686389" sldId="315"/>
            <ac:picMk id="10" creationId="{9B0DDD7B-3FF3-D447-B8C9-E7F4942EACB9}"/>
          </ac:picMkLst>
        </pc:picChg>
        <pc:picChg chg="add mod">
          <ac:chgData name="Marianne Knudsen" userId="7e84e08e-7de8-4fe0-8847-feb558337531" providerId="ADAL" clId="{E7CB1D90-321E-CB41-B949-44BA28436581}" dt="2022-01-24T17:09:11.458" v="810" actId="167"/>
          <ac:picMkLst>
            <pc:docMk/>
            <pc:sldMk cId="3131686389" sldId="315"/>
            <ac:picMk id="12" creationId="{C4EE4FCE-0B0F-3040-8722-9E1E9DE08C6D}"/>
          </ac:picMkLst>
        </pc:picChg>
        <pc:picChg chg="del mod">
          <ac:chgData name="Marianne Knudsen" userId="7e84e08e-7de8-4fe0-8847-feb558337531" providerId="ADAL" clId="{E7CB1D90-321E-CB41-B949-44BA28436581}" dt="2022-01-24T17:09:06.454" v="808" actId="478"/>
          <ac:picMkLst>
            <pc:docMk/>
            <pc:sldMk cId="3131686389" sldId="315"/>
            <ac:picMk id="17" creationId="{57167C7D-F049-6045-BEB3-3C00456AFCB8}"/>
          </ac:picMkLst>
        </pc:picChg>
      </pc:sldChg>
      <pc:sldChg chg="addSp modSp mod modTransition">
        <pc:chgData name="Marianne Knudsen" userId="7e84e08e-7de8-4fe0-8847-feb558337531" providerId="ADAL" clId="{E7CB1D90-321E-CB41-B949-44BA28436581}" dt="2022-01-24T17:10:02.052" v="815"/>
        <pc:sldMkLst>
          <pc:docMk/>
          <pc:sldMk cId="660992793" sldId="327"/>
        </pc:sldMkLst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2" creationId="{EF26639D-CAC7-4746-BF77-7FB855F55E1A}"/>
          </ac:spMkLst>
        </pc:spChg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3" creationId="{F869F9CD-C182-0D4A-886B-83B4889A534E}"/>
          </ac:spMkLst>
        </pc:spChg>
        <pc:spChg chg="mod">
          <ac:chgData name="Marianne Knudsen" userId="7e84e08e-7de8-4fe0-8847-feb558337531" providerId="ADAL" clId="{E7CB1D90-321E-CB41-B949-44BA28436581}" dt="2022-01-24T16:54:14.549" v="320" actId="14100"/>
          <ac:spMkLst>
            <pc:docMk/>
            <pc:sldMk cId="660992793" sldId="327"/>
            <ac:spMk id="9" creationId="{A2A6CC88-AB0A-3C47-93E1-E0956B6DFDBE}"/>
          </ac:spMkLst>
        </pc:spChg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13" creationId="{FC7FC976-6035-6F4E-99E7-B82AFC7D68B3}"/>
          </ac:spMkLst>
        </pc:spChg>
        <pc:spChg chg="add mod">
          <ac:chgData name="Marianne Knudsen" userId="7e84e08e-7de8-4fe0-8847-feb558337531" providerId="ADAL" clId="{E7CB1D90-321E-CB41-B949-44BA28436581}" dt="2022-01-24T16:54:25.286" v="324" actId="404"/>
          <ac:spMkLst>
            <pc:docMk/>
            <pc:sldMk cId="660992793" sldId="327"/>
            <ac:spMk id="14" creationId="{815819B9-0652-B245-82E4-ED9CEF2F6927}"/>
          </ac:spMkLst>
        </pc:spChg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25" creationId="{89C376DA-725C-1740-9B16-0FFB6251E558}"/>
          </ac:spMkLst>
        </pc:spChg>
        <pc:spChg chg="mod">
          <ac:chgData name="Marianne Knudsen" userId="7e84e08e-7de8-4fe0-8847-feb558337531" providerId="ADAL" clId="{E7CB1D90-321E-CB41-B949-44BA28436581}" dt="2022-01-24T16:53:51.838" v="282" actId="20577"/>
          <ac:spMkLst>
            <pc:docMk/>
            <pc:sldMk cId="660992793" sldId="327"/>
            <ac:spMk id="32" creationId="{41C68FCB-7E6E-484C-BF32-DFAF88AE809B}"/>
          </ac:spMkLst>
        </pc:spChg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33" creationId="{9FD56BB9-5C6C-804B-96DF-F932F60091BF}"/>
          </ac:spMkLst>
        </pc:spChg>
        <pc:picChg chg="mod">
          <ac:chgData name="Marianne Knudsen" userId="7e84e08e-7de8-4fe0-8847-feb558337531" providerId="ADAL" clId="{E7CB1D90-321E-CB41-B949-44BA28436581}" dt="2022-01-24T16:53:42.663" v="270" actId="1037"/>
          <ac:picMkLst>
            <pc:docMk/>
            <pc:sldMk cId="660992793" sldId="327"/>
            <ac:picMk id="8" creationId="{748D93D0-5AEF-2842-878A-DD66AB4B7FC7}"/>
          </ac:picMkLst>
        </pc:picChg>
        <pc:picChg chg="mod">
          <ac:chgData name="Marianne Knudsen" userId="7e84e08e-7de8-4fe0-8847-feb558337531" providerId="ADAL" clId="{E7CB1D90-321E-CB41-B949-44BA28436581}" dt="2022-01-24T16:53:42.663" v="270" actId="1037"/>
          <ac:picMkLst>
            <pc:docMk/>
            <pc:sldMk cId="660992793" sldId="327"/>
            <ac:picMk id="15" creationId="{7F2EAD93-212B-744F-9375-28D909FF514C}"/>
          </ac:picMkLst>
        </pc:picChg>
        <pc:picChg chg="add mod">
          <ac:chgData name="Marianne Knudsen" userId="7e84e08e-7de8-4fe0-8847-feb558337531" providerId="ADAL" clId="{E7CB1D90-321E-CB41-B949-44BA28436581}" dt="2022-01-24T16:50:32.513" v="178"/>
          <ac:picMkLst>
            <pc:docMk/>
            <pc:sldMk cId="660992793" sldId="327"/>
            <ac:picMk id="16" creationId="{A40D160F-7FC1-E54D-B5E7-16F3B5098F0B}"/>
          </ac:picMkLst>
        </pc:picChg>
        <pc:picChg chg="mod">
          <ac:chgData name="Marianne Knudsen" userId="7e84e08e-7de8-4fe0-8847-feb558337531" providerId="ADAL" clId="{E7CB1D90-321E-CB41-B949-44BA28436581}" dt="2022-01-24T16:53:42.663" v="270" actId="1037"/>
          <ac:picMkLst>
            <pc:docMk/>
            <pc:sldMk cId="660992793" sldId="327"/>
            <ac:picMk id="24" creationId="{7419EF7A-085A-5548-9042-9630510D74A0}"/>
          </ac:picMkLst>
        </pc:picChg>
      </pc:sldChg>
      <pc:sldChg chg="delSp modSp del mod modNotesTx">
        <pc:chgData name="Marianne Knudsen" userId="7e84e08e-7de8-4fe0-8847-feb558337531" providerId="ADAL" clId="{E7CB1D90-321E-CB41-B949-44BA28436581}" dt="2022-01-24T16:43:04.663" v="14" actId="2696"/>
        <pc:sldMkLst>
          <pc:docMk/>
          <pc:sldMk cId="997223538" sldId="348"/>
        </pc:sldMkLst>
        <pc:spChg chg="mod">
          <ac:chgData name="Marianne Knudsen" userId="7e84e08e-7de8-4fe0-8847-feb558337531" providerId="ADAL" clId="{E7CB1D90-321E-CB41-B949-44BA28436581}" dt="2022-01-24T16:42:10.746" v="2" actId="113"/>
          <ac:spMkLst>
            <pc:docMk/>
            <pc:sldMk cId="997223538" sldId="348"/>
            <ac:spMk id="3" creationId="{A8FE52BC-807C-A243-A7CF-206019AA8A5B}"/>
          </ac:spMkLst>
        </pc:spChg>
        <pc:picChg chg="del">
          <ac:chgData name="Marianne Knudsen" userId="7e84e08e-7de8-4fe0-8847-feb558337531" providerId="ADAL" clId="{E7CB1D90-321E-CB41-B949-44BA28436581}" dt="2022-01-24T16:42:14.476" v="3" actId="478"/>
          <ac:picMkLst>
            <pc:docMk/>
            <pc:sldMk cId="997223538" sldId="348"/>
            <ac:picMk id="6" creationId="{7FF83569-11B5-514C-889A-5FEEA1D42F80}"/>
          </ac:picMkLst>
        </pc:picChg>
      </pc:sldChg>
      <pc:sldChg chg="addSp delSp modSp mod modTransition">
        <pc:chgData name="Marianne Knudsen" userId="7e84e08e-7de8-4fe0-8847-feb558337531" providerId="ADAL" clId="{E7CB1D90-321E-CB41-B949-44BA28436581}" dt="2022-01-26T17:08:13.669" v="2094" actId="108"/>
        <pc:sldMkLst>
          <pc:docMk/>
          <pc:sldMk cId="221794217" sldId="349"/>
        </pc:sldMkLst>
        <pc:spChg chg="mod">
          <ac:chgData name="Marianne Knudsen" userId="7e84e08e-7de8-4fe0-8847-feb558337531" providerId="ADAL" clId="{E7CB1D90-321E-CB41-B949-44BA28436581}" dt="2022-01-24T17:12:04.514" v="843" actId="207"/>
          <ac:spMkLst>
            <pc:docMk/>
            <pc:sldMk cId="221794217" sldId="349"/>
            <ac:spMk id="3" creationId="{ABB1A214-AA70-5046-9337-FB5CF2F3D3A6}"/>
          </ac:spMkLst>
        </pc:spChg>
        <pc:spChg chg="mod">
          <ac:chgData name="Marianne Knudsen" userId="7e84e08e-7de8-4fe0-8847-feb558337531" providerId="ADAL" clId="{E7CB1D90-321E-CB41-B949-44BA28436581}" dt="2022-01-26T17:08:13.669" v="2094" actId="108"/>
          <ac:spMkLst>
            <pc:docMk/>
            <pc:sldMk cId="221794217" sldId="349"/>
            <ac:spMk id="6" creationId="{E12A2513-1D6F-4942-A43A-3E9801DF1009}"/>
          </ac:spMkLst>
        </pc:spChg>
        <pc:spChg chg="mod">
          <ac:chgData name="Marianne Knudsen" userId="7e84e08e-7de8-4fe0-8847-feb558337531" providerId="ADAL" clId="{E7CB1D90-321E-CB41-B949-44BA28436581}" dt="2022-01-25T19:54:43.964" v="1848" actId="14100"/>
          <ac:spMkLst>
            <pc:docMk/>
            <pc:sldMk cId="221794217" sldId="349"/>
            <ac:spMk id="7" creationId="{C3089215-F1A6-164C-8298-2B2B4FD4F13E}"/>
          </ac:spMkLst>
        </pc:spChg>
        <pc:spChg chg="add mod">
          <ac:chgData name="Marianne Knudsen" userId="7e84e08e-7de8-4fe0-8847-feb558337531" providerId="ADAL" clId="{E7CB1D90-321E-CB41-B949-44BA28436581}" dt="2022-01-24T16:45:35.643" v="81"/>
          <ac:spMkLst>
            <pc:docMk/>
            <pc:sldMk cId="221794217" sldId="349"/>
            <ac:spMk id="8" creationId="{33A2FA87-81EB-524E-AC01-D1A45A50646F}"/>
          </ac:spMkLst>
        </pc:spChg>
        <pc:spChg chg="add del mod">
          <ac:chgData name="Marianne Knudsen" userId="7e84e08e-7de8-4fe0-8847-feb558337531" providerId="ADAL" clId="{E7CB1D90-321E-CB41-B949-44BA28436581}" dt="2022-01-25T19:54:54.591" v="1852" actId="21"/>
          <ac:spMkLst>
            <pc:docMk/>
            <pc:sldMk cId="221794217" sldId="349"/>
            <ac:spMk id="11" creationId="{A8C7EA50-2A80-B64A-AA61-4B4B34B3B945}"/>
          </ac:spMkLst>
        </pc:spChg>
        <pc:picChg chg="mod">
          <ac:chgData name="Marianne Knudsen" userId="7e84e08e-7de8-4fe0-8847-feb558337531" providerId="ADAL" clId="{E7CB1D90-321E-CB41-B949-44BA28436581}" dt="2022-01-24T16:54:49.244" v="327" actId="14100"/>
          <ac:picMkLst>
            <pc:docMk/>
            <pc:sldMk cId="221794217" sldId="349"/>
            <ac:picMk id="4" creationId="{68C4B246-66C9-E94D-9D7E-CAA76BF6BE8B}"/>
          </ac:picMkLst>
        </pc:picChg>
        <pc:picChg chg="mod">
          <ac:chgData name="Marianne Knudsen" userId="7e84e08e-7de8-4fe0-8847-feb558337531" providerId="ADAL" clId="{E7CB1D90-321E-CB41-B949-44BA28436581}" dt="2022-01-24T16:55:13.510" v="352" actId="1038"/>
          <ac:picMkLst>
            <pc:docMk/>
            <pc:sldMk cId="221794217" sldId="349"/>
            <ac:picMk id="5" creationId="{74D60EF2-B2C9-4087-8228-E161498399A2}"/>
          </ac:picMkLst>
        </pc:picChg>
        <pc:picChg chg="add mod">
          <ac:chgData name="Marianne Knudsen" userId="7e84e08e-7de8-4fe0-8847-feb558337531" providerId="ADAL" clId="{E7CB1D90-321E-CB41-B949-44BA28436581}" dt="2022-01-24T16:50:29.662" v="177"/>
          <ac:picMkLst>
            <pc:docMk/>
            <pc:sldMk cId="221794217" sldId="349"/>
            <ac:picMk id="9" creationId="{3FC0B487-1981-9B42-9FAE-114FB76A0B79}"/>
          </ac:picMkLst>
        </pc:picChg>
        <pc:picChg chg="add mod">
          <ac:chgData name="Marianne Knudsen" userId="7e84e08e-7de8-4fe0-8847-feb558337531" providerId="ADAL" clId="{E7CB1D90-321E-CB41-B949-44BA28436581}" dt="2022-01-24T16:55:34.774" v="363" actId="1038"/>
          <ac:picMkLst>
            <pc:docMk/>
            <pc:sldMk cId="221794217" sldId="349"/>
            <ac:picMk id="10" creationId="{2EB0480D-187B-0A4A-BFDF-4376626A83C5}"/>
          </ac:picMkLst>
        </pc:picChg>
      </pc:sldChg>
      <pc:sldChg chg="addSp delSp modSp del mod modTransition">
        <pc:chgData name="Marianne Knudsen" userId="7e84e08e-7de8-4fe0-8847-feb558337531" providerId="ADAL" clId="{E7CB1D90-321E-CB41-B949-44BA28436581}" dt="2022-01-24T21:02:03.139" v="1167" actId="2696"/>
        <pc:sldMkLst>
          <pc:docMk/>
          <pc:sldMk cId="1494460217" sldId="350"/>
        </pc:sldMkLst>
        <pc:spChg chg="mod">
          <ac:chgData name="Marianne Knudsen" userId="7e84e08e-7de8-4fe0-8847-feb558337531" providerId="ADAL" clId="{E7CB1D90-321E-CB41-B949-44BA28436581}" dt="2022-01-24T17:06:39.013" v="766" actId="1036"/>
          <ac:spMkLst>
            <pc:docMk/>
            <pc:sldMk cId="1494460217" sldId="350"/>
            <ac:spMk id="17" creationId="{45B2CC46-D292-2E48-9FA4-2F5A5EBAB926}"/>
          </ac:spMkLst>
        </pc:spChg>
        <pc:spChg chg="mod">
          <ac:chgData name="Marianne Knudsen" userId="7e84e08e-7de8-4fe0-8847-feb558337531" providerId="ADAL" clId="{E7CB1D90-321E-CB41-B949-44BA28436581}" dt="2022-01-24T17:10:56.026" v="824" actId="1036"/>
          <ac:spMkLst>
            <pc:docMk/>
            <pc:sldMk cId="1494460217" sldId="350"/>
            <ac:spMk id="18" creationId="{991947F1-E2AF-4949-BB39-4AF26DE1FF09}"/>
          </ac:spMkLst>
        </pc:spChg>
        <pc:spChg chg="add mod">
          <ac:chgData name="Marianne Knudsen" userId="7e84e08e-7de8-4fe0-8847-feb558337531" providerId="ADAL" clId="{E7CB1D90-321E-CB41-B949-44BA28436581}" dt="2022-01-24T16:45:33.285" v="80"/>
          <ac:spMkLst>
            <pc:docMk/>
            <pc:sldMk cId="1494460217" sldId="350"/>
            <ac:spMk id="19" creationId="{AA490CCD-A7AB-9849-9746-4C34AC3575E7}"/>
          </ac:spMkLst>
        </pc:spChg>
        <pc:spChg chg="mod">
          <ac:chgData name="Marianne Knudsen" userId="7e84e08e-7de8-4fe0-8847-feb558337531" providerId="ADAL" clId="{E7CB1D90-321E-CB41-B949-44BA28436581}" dt="2022-01-24T17:06:39.013" v="766" actId="1036"/>
          <ac:spMkLst>
            <pc:docMk/>
            <pc:sldMk cId="1494460217" sldId="350"/>
            <ac:spMk id="20" creationId="{A398DB1E-6308-6D4A-A7E0-89CA98CAE5A8}"/>
          </ac:spMkLst>
        </pc:spChg>
        <pc:spChg chg="mod">
          <ac:chgData name="Marianne Knudsen" userId="7e84e08e-7de8-4fe0-8847-feb558337531" providerId="ADAL" clId="{E7CB1D90-321E-CB41-B949-44BA28436581}" dt="2022-01-24T17:10:56.026" v="824" actId="1036"/>
          <ac:spMkLst>
            <pc:docMk/>
            <pc:sldMk cId="1494460217" sldId="350"/>
            <ac:spMk id="22" creationId="{185389A4-FACF-B149-B510-F86EB2C2BE0B}"/>
          </ac:spMkLst>
        </pc:spChg>
        <pc:spChg chg="add mod">
          <ac:chgData name="Marianne Knudsen" userId="7e84e08e-7de8-4fe0-8847-feb558337531" providerId="ADAL" clId="{E7CB1D90-321E-CB41-B949-44BA28436581}" dt="2022-01-24T17:11:19.680" v="834" actId="1037"/>
          <ac:spMkLst>
            <pc:docMk/>
            <pc:sldMk cId="1494460217" sldId="350"/>
            <ac:spMk id="23" creationId="{9FBE963B-C435-D445-A6F5-8964764284F8}"/>
          </ac:spMkLst>
        </pc:spChg>
        <pc:spChg chg="add mod">
          <ac:chgData name="Marianne Knudsen" userId="7e84e08e-7de8-4fe0-8847-feb558337531" providerId="ADAL" clId="{E7CB1D90-321E-CB41-B949-44BA28436581}" dt="2022-01-24T17:11:15.675" v="830" actId="1036"/>
          <ac:spMkLst>
            <pc:docMk/>
            <pc:sldMk cId="1494460217" sldId="350"/>
            <ac:spMk id="24" creationId="{1DFC65E1-64DF-254C-9A5C-4C65ED202340}"/>
          </ac:spMkLst>
        </pc:spChg>
        <pc:spChg chg="add mod">
          <ac:chgData name="Marianne Knudsen" userId="7e84e08e-7de8-4fe0-8847-feb558337531" providerId="ADAL" clId="{E7CB1D90-321E-CB41-B949-44BA28436581}" dt="2022-01-24T17:11:24.481" v="839" actId="1037"/>
          <ac:spMkLst>
            <pc:docMk/>
            <pc:sldMk cId="1494460217" sldId="350"/>
            <ac:spMk id="25" creationId="{68FACCC1-08F8-E641-8139-BC83F7E4472F}"/>
          </ac:spMkLst>
        </pc:spChg>
        <pc:spChg chg="mod">
          <ac:chgData name="Marianne Knudsen" userId="7e84e08e-7de8-4fe0-8847-feb558337531" providerId="ADAL" clId="{E7CB1D90-321E-CB41-B949-44BA28436581}" dt="2022-01-24T17:06:39.013" v="766" actId="1036"/>
          <ac:spMkLst>
            <pc:docMk/>
            <pc:sldMk cId="1494460217" sldId="350"/>
            <ac:spMk id="26" creationId="{6B65961E-C77C-E94C-868A-78747EFE139C}"/>
          </ac:spMkLst>
        </pc:spChg>
        <pc:spChg chg="mod">
          <ac:chgData name="Marianne Knudsen" userId="7e84e08e-7de8-4fe0-8847-feb558337531" providerId="ADAL" clId="{E7CB1D90-321E-CB41-B949-44BA28436581}" dt="2022-01-24T17:10:56.026" v="824" actId="1036"/>
          <ac:spMkLst>
            <pc:docMk/>
            <pc:sldMk cId="1494460217" sldId="350"/>
            <ac:spMk id="27" creationId="{C36393CF-3654-A847-8770-F5CC3FFE4646}"/>
          </ac:spMkLst>
        </pc:spChg>
        <pc:spChg chg="add mod">
          <ac:chgData name="Marianne Knudsen" userId="7e84e08e-7de8-4fe0-8847-feb558337531" providerId="ADAL" clId="{E7CB1D90-321E-CB41-B949-44BA28436581}" dt="2022-01-24T17:11:22.171" v="838" actId="1038"/>
          <ac:spMkLst>
            <pc:docMk/>
            <pc:sldMk cId="1494460217" sldId="350"/>
            <ac:spMk id="28" creationId="{A5C5C596-9511-E443-A7F2-B7E5084CD0D7}"/>
          </ac:spMkLst>
        </pc:spChg>
        <pc:spChg chg="mod">
          <ac:chgData name="Marianne Knudsen" userId="7e84e08e-7de8-4fe0-8847-feb558337531" providerId="ADAL" clId="{E7CB1D90-321E-CB41-B949-44BA28436581}" dt="2022-01-24T17:06:39.013" v="766" actId="1036"/>
          <ac:spMkLst>
            <pc:docMk/>
            <pc:sldMk cId="1494460217" sldId="350"/>
            <ac:spMk id="29" creationId="{27BAE865-2AEA-F44B-8417-A17F6916C5E7}"/>
          </ac:spMkLst>
        </pc:spChg>
        <pc:spChg chg="mod">
          <ac:chgData name="Marianne Knudsen" userId="7e84e08e-7de8-4fe0-8847-feb558337531" providerId="ADAL" clId="{E7CB1D90-321E-CB41-B949-44BA28436581}" dt="2022-01-24T17:10:56.026" v="824" actId="1036"/>
          <ac:spMkLst>
            <pc:docMk/>
            <pc:sldMk cId="1494460217" sldId="350"/>
            <ac:spMk id="30" creationId="{CAE2F13E-6041-F940-BFED-13F192EF27E1}"/>
          </ac:spMkLst>
        </pc:spChg>
        <pc:picChg chg="mod modCrop">
          <ac:chgData name="Marianne Knudsen" userId="7e84e08e-7de8-4fe0-8847-feb558337531" providerId="ADAL" clId="{E7CB1D90-321E-CB41-B949-44BA28436581}" dt="2022-01-24T20:55:30.572" v="850" actId="108"/>
          <ac:picMkLst>
            <pc:docMk/>
            <pc:sldMk cId="1494460217" sldId="350"/>
            <ac:picMk id="2" creationId="{11FD653D-ED54-4D19-997F-BDFA86ED24C5}"/>
          </ac:picMkLst>
        </pc:picChg>
        <pc:picChg chg="mod">
          <ac:chgData name="Marianne Knudsen" userId="7e84e08e-7de8-4fe0-8847-feb558337531" providerId="ADAL" clId="{E7CB1D90-321E-CB41-B949-44BA28436581}" dt="2022-01-24T20:55:32.800" v="851" actId="108"/>
          <ac:picMkLst>
            <pc:docMk/>
            <pc:sldMk cId="1494460217" sldId="350"/>
            <ac:picMk id="4" creationId="{96BFE8E1-8DA2-4DE1-A84F-4FDDFCC7B9A4}"/>
          </ac:picMkLst>
        </pc:picChg>
        <pc:picChg chg="mod">
          <ac:chgData name="Marianne Knudsen" userId="7e84e08e-7de8-4fe0-8847-feb558337531" providerId="ADAL" clId="{E7CB1D90-321E-CB41-B949-44BA28436581}" dt="2022-01-24T20:55:34.651" v="852" actId="108"/>
          <ac:picMkLst>
            <pc:docMk/>
            <pc:sldMk cId="1494460217" sldId="350"/>
            <ac:picMk id="6" creationId="{0F448970-ED60-41EF-8250-3AF9A35BBDF0}"/>
          </ac:picMkLst>
        </pc:picChg>
        <pc:picChg chg="mod">
          <ac:chgData name="Marianne Knudsen" userId="7e84e08e-7de8-4fe0-8847-feb558337531" providerId="ADAL" clId="{E7CB1D90-321E-CB41-B949-44BA28436581}" dt="2022-01-24T20:55:36.838" v="853" actId="108"/>
          <ac:picMkLst>
            <pc:docMk/>
            <pc:sldMk cId="1494460217" sldId="350"/>
            <ac:picMk id="8" creationId="{6F047225-ECE0-4A7D-8E6C-A3EFF040E22A}"/>
          </ac:picMkLst>
        </pc:picChg>
        <pc:picChg chg="add mod">
          <ac:chgData name="Marianne Knudsen" userId="7e84e08e-7de8-4fe0-8847-feb558337531" providerId="ADAL" clId="{E7CB1D90-321E-CB41-B949-44BA28436581}" dt="2022-01-24T16:50:27.081" v="176"/>
          <ac:picMkLst>
            <pc:docMk/>
            <pc:sldMk cId="1494460217" sldId="350"/>
            <ac:picMk id="21" creationId="{B8C565DE-65E2-324E-8EE4-2C1FE29557E5}"/>
          </ac:picMkLst>
        </pc:picChg>
        <pc:picChg chg="del mod">
          <ac:chgData name="Marianne Knudsen" userId="7e84e08e-7de8-4fe0-8847-feb558337531" providerId="ADAL" clId="{E7CB1D90-321E-CB41-B949-44BA28436581}" dt="2022-01-24T17:02:27.925" v="645" actId="478"/>
          <ac:picMkLst>
            <pc:docMk/>
            <pc:sldMk cId="1494460217" sldId="350"/>
            <ac:picMk id="34" creationId="{E5C8E049-224F-40BC-89A2-7F7692254C42}"/>
          </ac:picMkLst>
        </pc:picChg>
        <pc:cxnChg chg="mod">
          <ac:chgData name="Marianne Knudsen" userId="7e84e08e-7de8-4fe0-8847-feb558337531" providerId="ADAL" clId="{E7CB1D90-321E-CB41-B949-44BA28436581}" dt="2022-01-24T17:11:59.320" v="842" actId="208"/>
          <ac:cxnSpMkLst>
            <pc:docMk/>
            <pc:sldMk cId="1494460217" sldId="350"/>
            <ac:cxnSpMk id="10" creationId="{10AA6DFA-765A-B14D-BBC8-D2204F0F3E66}"/>
          </ac:cxnSpMkLst>
        </pc:cxnChg>
      </pc:sldChg>
      <pc:sldChg chg="addSp delSp modSp add del mod setBg">
        <pc:chgData name="Marianne Knudsen" userId="7e84e08e-7de8-4fe0-8847-feb558337531" providerId="ADAL" clId="{E7CB1D90-321E-CB41-B949-44BA28436581}" dt="2022-01-26T17:09:03.809" v="2130" actId="1036"/>
        <pc:sldMkLst>
          <pc:docMk/>
          <pc:sldMk cId="3814749396" sldId="3743"/>
        </pc:sldMkLst>
        <pc:spChg chg="mod">
          <ac:chgData name="Marianne Knudsen" userId="7e84e08e-7de8-4fe0-8847-feb558337531" providerId="ADAL" clId="{E7CB1D90-321E-CB41-B949-44BA28436581}" dt="2022-01-25T19:56:36.123" v="1916" actId="1036"/>
          <ac:spMkLst>
            <pc:docMk/>
            <pc:sldMk cId="3814749396" sldId="3743"/>
            <ac:spMk id="3" creationId="{A8FE52BC-807C-A243-A7CF-206019AA8A5B}"/>
          </ac:spMkLst>
        </pc:spChg>
        <pc:spChg chg="mod">
          <ac:chgData name="Marianne Knudsen" userId="7e84e08e-7de8-4fe0-8847-feb558337531" providerId="ADAL" clId="{E7CB1D90-321E-CB41-B949-44BA28436581}" dt="2022-01-24T16:43:54.860" v="42" actId="20577"/>
          <ac:spMkLst>
            <pc:docMk/>
            <pc:sldMk cId="3814749396" sldId="3743"/>
            <ac:spMk id="4" creationId="{78ADF860-DA35-2F42-9161-70A5A0A8AF8D}"/>
          </ac:spMkLst>
        </pc:spChg>
        <pc:spChg chg="del">
          <ac:chgData name="Marianne Knudsen" userId="7e84e08e-7de8-4fe0-8847-feb558337531" providerId="ADAL" clId="{E7CB1D90-321E-CB41-B949-44BA28436581}" dt="2022-01-24T16:42:47.630" v="11" actId="478"/>
          <ac:spMkLst>
            <pc:docMk/>
            <pc:sldMk cId="3814749396" sldId="3743"/>
            <ac:spMk id="7" creationId="{DB506263-4E35-9548-809A-E5531FB68483}"/>
          </ac:spMkLst>
        </pc:spChg>
        <pc:spChg chg="add mod">
          <ac:chgData name="Marianne Knudsen" userId="7e84e08e-7de8-4fe0-8847-feb558337531" providerId="ADAL" clId="{E7CB1D90-321E-CB41-B949-44BA28436581}" dt="2022-01-26T17:09:03.809" v="2130" actId="1036"/>
          <ac:spMkLst>
            <pc:docMk/>
            <pc:sldMk cId="3814749396" sldId="3743"/>
            <ac:spMk id="9" creationId="{ED492D14-7A28-3C43-BF7B-A2247F08848A}"/>
          </ac:spMkLst>
        </pc:spChg>
        <pc:picChg chg="del mod">
          <ac:chgData name="Marianne Knudsen" userId="7e84e08e-7de8-4fe0-8847-feb558337531" providerId="ADAL" clId="{E7CB1D90-321E-CB41-B949-44BA28436581}" dt="2022-01-25T19:55:29.342" v="1862" actId="478"/>
          <ac:picMkLst>
            <pc:docMk/>
            <pc:sldMk cId="3814749396" sldId="3743"/>
            <ac:picMk id="5" creationId="{D6716F64-8185-4088-9905-6431BD2CCCD6}"/>
          </ac:picMkLst>
        </pc:picChg>
        <pc:picChg chg="mod">
          <ac:chgData name="Marianne Knudsen" userId="7e84e08e-7de8-4fe0-8847-feb558337531" providerId="ADAL" clId="{E7CB1D90-321E-CB41-B949-44BA28436581}" dt="2022-01-24T17:08:49.234" v="805" actId="1076"/>
          <ac:picMkLst>
            <pc:docMk/>
            <pc:sldMk cId="3814749396" sldId="3743"/>
            <ac:picMk id="6" creationId="{7FF83569-11B5-514C-889A-5FEEA1D42F80}"/>
          </ac:picMkLst>
        </pc:picChg>
        <pc:picChg chg="add del mod">
          <ac:chgData name="Marianne Knudsen" userId="7e84e08e-7de8-4fe0-8847-feb558337531" providerId="ADAL" clId="{E7CB1D90-321E-CB41-B949-44BA28436581}" dt="2022-01-25T19:56:02.123" v="1910" actId="478"/>
          <ac:picMkLst>
            <pc:docMk/>
            <pc:sldMk cId="3814749396" sldId="3743"/>
            <ac:picMk id="7" creationId="{33C8F59E-FAF0-8246-AA1A-BBE81D25DA07}"/>
          </ac:picMkLst>
        </pc:picChg>
        <pc:picChg chg="add mod">
          <ac:chgData name="Marianne Knudsen" userId="7e84e08e-7de8-4fe0-8847-feb558337531" providerId="ADAL" clId="{E7CB1D90-321E-CB41-B949-44BA28436581}" dt="2022-01-25T19:56:25.212" v="1911"/>
          <ac:picMkLst>
            <pc:docMk/>
            <pc:sldMk cId="3814749396" sldId="3743"/>
            <ac:picMk id="8" creationId="{AA6B4FC5-B434-3940-94A9-3773D92E9D60}"/>
          </ac:picMkLst>
        </pc:picChg>
        <pc:cxnChg chg="add del mod">
          <ac:chgData name="Marianne Knudsen" userId="7e84e08e-7de8-4fe0-8847-feb558337531" providerId="ADAL" clId="{E7CB1D90-321E-CB41-B949-44BA28436581}" dt="2022-01-26T17:08:58.430" v="2116" actId="478"/>
          <ac:cxnSpMkLst>
            <pc:docMk/>
            <pc:sldMk cId="3814749396" sldId="3743"/>
            <ac:cxnSpMk id="7" creationId="{7C067263-3A1F-3248-9928-9E78013055FD}"/>
          </ac:cxnSpMkLst>
        </pc:cxnChg>
      </pc:sldChg>
      <pc:sldChg chg="addSp delSp modSp add del mod setBg">
        <pc:chgData name="Marianne Knudsen" userId="7e84e08e-7de8-4fe0-8847-feb558337531" providerId="ADAL" clId="{E7CB1D90-321E-CB41-B949-44BA28436581}" dt="2022-01-25T19:53:26.650" v="1819" actId="2696"/>
        <pc:sldMkLst>
          <pc:docMk/>
          <pc:sldMk cId="4253807186" sldId="3749"/>
        </pc:sldMkLst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" creationId="{7F8E1E3A-440D-FE49-BE21-5A2922576FD9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" creationId="{AEC26E86-C9C9-FB48-BE5D-F09EBE92613F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3" creationId="{A8BAA917-3B19-0448-8D59-C472EE54E917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6" creationId="{29AB6777-CC6A-794C-9324-7A139BCB4C39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7" creationId="{F590334C-2F71-9448-AA8F-76D234C893B3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8" creationId="{3790CF74-354C-5C45-8CD8-64D4C38DDCA3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9" creationId="{DAD11B60-1875-684B-B82B-4DBF12E3D7DB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0" creationId="{5282E0C8-F6A3-8F49-8D1C-AD9245C4F71F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1" creationId="{3F6AFA68-29CB-694B-9A0E-EE4E044ED122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2" creationId="{C6EB56C2-5851-8347-96D8-F758EE29C3C6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3" creationId="{8DCF31BF-FBD8-D54D-A9A6-17D8327BF516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4" creationId="{CF482315-319F-1840-AEDB-2A11F04AFE20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5" creationId="{584C03B0-1490-334E-B3C0-37D43047B923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6" creationId="{2B397FC8-681D-F742-8754-5C56CD65C04C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7" creationId="{C9CFAA3B-993A-4C43-9657-FBF359C97FF0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8" creationId="{4BBED724-68F8-334C-94D1-33F7F1D35AA0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9" creationId="{357F5831-9646-B04A-9B94-114FB10B2DEB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0" creationId="{016BC92C-ECA1-F540-BDC4-9050C816DEF8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3" creationId="{9A49057E-7B98-5B44-BB4F-55646AB5D3C4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4" creationId="{6ECBCF55-5BEB-5340-BDCA-BD2DFA8180CD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5" creationId="{44DB8008-BFBB-F744-AF1E-CD77FBA12F1A}"/>
          </ac:spMkLst>
        </pc:spChg>
        <pc:spChg chg="del">
          <ac:chgData name="Marianne Knudsen" userId="7e84e08e-7de8-4fe0-8847-feb558337531" providerId="ADAL" clId="{E7CB1D90-321E-CB41-B949-44BA28436581}" dt="2022-01-25T19:34:45.435" v="1429" actId="478"/>
          <ac:spMkLst>
            <pc:docMk/>
            <pc:sldMk cId="4253807186" sldId="3749"/>
            <ac:spMk id="46" creationId="{EF151CDA-5372-7941-A493-73D28F10E921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7" creationId="{A3A2AF97-7323-B743-B01C-6CB5F49C8776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8" creationId="{2F365D00-0B00-814A-9251-6B8B3529D16E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9" creationId="{E0FD8F55-B902-7246-A425-6C75486916F8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50" creationId="{B2260E3C-3065-0B4C-99BB-4689B6728020}"/>
          </ac:spMkLst>
        </pc:spChg>
        <pc:spChg chg="add mod">
          <ac:chgData name="Marianne Knudsen" userId="7e84e08e-7de8-4fe0-8847-feb558337531" providerId="ADAL" clId="{E7CB1D90-321E-CB41-B949-44BA28436581}" dt="2022-01-25T19:35:02.671" v="1469" actId="1037"/>
          <ac:spMkLst>
            <pc:docMk/>
            <pc:sldMk cId="4253807186" sldId="3749"/>
            <ac:spMk id="55" creationId="{B1CEF244-AA4C-0B40-BA72-51DBC004F1AB}"/>
          </ac:spMkLst>
        </pc:spChg>
        <pc:picChg chg="add mod">
          <ac:chgData name="Marianne Knudsen" userId="7e84e08e-7de8-4fe0-8847-feb558337531" providerId="ADAL" clId="{E7CB1D90-321E-CB41-B949-44BA28436581}" dt="2022-01-25T19:34:36.440" v="1428"/>
          <ac:picMkLst>
            <pc:docMk/>
            <pc:sldMk cId="4253807186" sldId="3749"/>
            <ac:picMk id="51" creationId="{1A882EBD-37C8-5041-9A98-5C2A6E1EC71D}"/>
          </ac:picMkLst>
        </pc:picChg>
        <pc:picChg chg="add mod">
          <ac:chgData name="Marianne Knudsen" userId="7e84e08e-7de8-4fe0-8847-feb558337531" providerId="ADAL" clId="{E7CB1D90-321E-CB41-B949-44BA28436581}" dt="2022-01-25T19:34:36.440" v="1428"/>
          <ac:picMkLst>
            <pc:docMk/>
            <pc:sldMk cId="4253807186" sldId="3749"/>
            <ac:picMk id="52" creationId="{F655A848-9E72-8043-B000-6584E2236254}"/>
          </ac:picMkLst>
        </pc:picChg>
        <pc:picChg chg="add mod">
          <ac:chgData name="Marianne Knudsen" userId="7e84e08e-7de8-4fe0-8847-feb558337531" providerId="ADAL" clId="{E7CB1D90-321E-CB41-B949-44BA28436581}" dt="2022-01-25T19:34:36.440" v="1428"/>
          <ac:picMkLst>
            <pc:docMk/>
            <pc:sldMk cId="4253807186" sldId="3749"/>
            <ac:picMk id="53" creationId="{D2609CEE-BEBE-984E-843C-041D8589AB65}"/>
          </ac:picMkLst>
        </pc:picChg>
        <pc:picChg chg="add mod">
          <ac:chgData name="Marianne Knudsen" userId="7e84e08e-7de8-4fe0-8847-feb558337531" providerId="ADAL" clId="{E7CB1D90-321E-CB41-B949-44BA28436581}" dt="2022-01-25T19:34:36.440" v="1428"/>
          <ac:picMkLst>
            <pc:docMk/>
            <pc:sldMk cId="4253807186" sldId="3749"/>
            <ac:picMk id="54" creationId="{19005E77-71C1-8544-B36C-5DFF032A83BB}"/>
          </ac:picMkLst>
        </pc:picChg>
      </pc:sldChg>
      <pc:sldChg chg="addSp delSp modSp add del mod setBg">
        <pc:chgData name="Marianne Knudsen" userId="7e84e08e-7de8-4fe0-8847-feb558337531" providerId="ADAL" clId="{E7CB1D90-321E-CB41-B949-44BA28436581}" dt="2022-01-24T16:54:33.002" v="325" actId="2696"/>
        <pc:sldMkLst>
          <pc:docMk/>
          <pc:sldMk cId="4083056437" sldId="3753"/>
        </pc:sldMkLst>
        <pc:spChg chg="del">
          <ac:chgData name="Marianne Knudsen" userId="7e84e08e-7de8-4fe0-8847-feb558337531" providerId="ADAL" clId="{E7CB1D90-321E-CB41-B949-44BA28436581}" dt="2022-01-24T16:47:00.658" v="102" actId="478"/>
          <ac:spMkLst>
            <pc:docMk/>
            <pc:sldMk cId="4083056437" sldId="3753"/>
            <ac:spMk id="27" creationId="{77240879-D4AD-2145-B1A9-064701BD7795}"/>
          </ac:spMkLst>
        </pc:spChg>
        <pc:spChg chg="del">
          <ac:chgData name="Marianne Knudsen" userId="7e84e08e-7de8-4fe0-8847-feb558337531" providerId="ADAL" clId="{E7CB1D90-321E-CB41-B949-44BA28436581}" dt="2022-01-24T16:47:00.658" v="102" actId="478"/>
          <ac:spMkLst>
            <pc:docMk/>
            <pc:sldMk cId="4083056437" sldId="3753"/>
            <ac:spMk id="28" creationId="{FD9D9F4D-B623-E945-BE73-28FEF0EB490B}"/>
          </ac:spMkLst>
        </pc:spChg>
        <pc:spChg chg="add del mod">
          <ac:chgData name="Marianne Knudsen" userId="7e84e08e-7de8-4fe0-8847-feb558337531" providerId="ADAL" clId="{E7CB1D90-321E-CB41-B949-44BA28436581}" dt="2022-01-24T16:49:25.927" v="144" actId="478"/>
          <ac:spMkLst>
            <pc:docMk/>
            <pc:sldMk cId="4083056437" sldId="3753"/>
            <ac:spMk id="31" creationId="{3CF52646-4107-7249-AEFD-408947B88A68}"/>
          </ac:spMkLst>
        </pc:spChg>
        <pc:spChg chg="add del mod">
          <ac:chgData name="Marianne Knudsen" userId="7e84e08e-7de8-4fe0-8847-feb558337531" providerId="ADAL" clId="{E7CB1D90-321E-CB41-B949-44BA28436581}" dt="2022-01-24T16:49:25.927" v="144" actId="478"/>
          <ac:spMkLst>
            <pc:docMk/>
            <pc:sldMk cId="4083056437" sldId="3753"/>
            <ac:spMk id="33" creationId="{C7C1EFDE-7A48-F349-BB7C-DD0FAB63D32D}"/>
          </ac:spMkLst>
        </pc:spChg>
        <pc:spChg chg="add del mod">
          <ac:chgData name="Marianne Knudsen" userId="7e84e08e-7de8-4fe0-8847-feb558337531" providerId="ADAL" clId="{E7CB1D90-321E-CB41-B949-44BA28436581}" dt="2022-01-24T16:49:25.927" v="144" actId="478"/>
          <ac:spMkLst>
            <pc:docMk/>
            <pc:sldMk cId="4083056437" sldId="3753"/>
            <ac:spMk id="34" creationId="{630C4A0B-08FA-FB40-BFE9-F520B9532AE1}"/>
          </ac:spMkLst>
        </pc:spChg>
        <pc:spChg chg="mod">
          <ac:chgData name="Marianne Knudsen" userId="7e84e08e-7de8-4fe0-8847-feb558337531" providerId="ADAL" clId="{E7CB1D90-321E-CB41-B949-44BA28436581}" dt="2022-01-24T16:47:50.956" v="124" actId="1035"/>
          <ac:spMkLst>
            <pc:docMk/>
            <pc:sldMk cId="4083056437" sldId="3753"/>
            <ac:spMk id="35" creationId="{0F3540EA-80E3-3F45-9752-301F73230505}"/>
          </ac:spMkLst>
        </pc:spChg>
        <pc:spChg chg="mod">
          <ac:chgData name="Marianne Knudsen" userId="7e84e08e-7de8-4fe0-8847-feb558337531" providerId="ADAL" clId="{E7CB1D90-321E-CB41-B949-44BA28436581}" dt="2022-01-24T16:47:43.696" v="110" actId="1076"/>
          <ac:spMkLst>
            <pc:docMk/>
            <pc:sldMk cId="4083056437" sldId="3753"/>
            <ac:spMk id="36" creationId="{0229887E-75CE-B94F-AABB-8646BFBE2547}"/>
          </ac:spMkLst>
        </pc:spChg>
        <pc:spChg chg="mod">
          <ac:chgData name="Marianne Knudsen" userId="7e84e08e-7de8-4fe0-8847-feb558337531" providerId="ADAL" clId="{E7CB1D90-321E-CB41-B949-44BA28436581}" dt="2022-01-24T16:47:50.956" v="124" actId="1035"/>
          <ac:spMkLst>
            <pc:docMk/>
            <pc:sldMk cId="4083056437" sldId="3753"/>
            <ac:spMk id="39" creationId="{734A1F6E-E811-0A4E-9CCA-94D9018EF677}"/>
          </ac:spMkLst>
        </pc:spChg>
        <pc:spChg chg="mod">
          <ac:chgData name="Marianne Knudsen" userId="7e84e08e-7de8-4fe0-8847-feb558337531" providerId="ADAL" clId="{E7CB1D90-321E-CB41-B949-44BA28436581}" dt="2022-01-24T16:47:43.696" v="110" actId="1076"/>
          <ac:spMkLst>
            <pc:docMk/>
            <pc:sldMk cId="4083056437" sldId="3753"/>
            <ac:spMk id="40" creationId="{EF21DDC8-93D6-A743-8873-7408FE749B1F}"/>
          </ac:spMkLst>
        </pc:spChg>
        <pc:spChg chg="del">
          <ac:chgData name="Marianne Knudsen" userId="7e84e08e-7de8-4fe0-8847-feb558337531" providerId="ADAL" clId="{E7CB1D90-321E-CB41-B949-44BA28436581}" dt="2022-01-24T16:47:02.451" v="103" actId="478"/>
          <ac:spMkLst>
            <pc:docMk/>
            <pc:sldMk cId="4083056437" sldId="3753"/>
            <ac:spMk id="41" creationId="{A15CC097-2DFC-884F-81FD-8F470CA77D1C}"/>
          </ac:spMkLst>
        </pc:spChg>
        <pc:spChg chg="del">
          <ac:chgData name="Marianne Knudsen" userId="7e84e08e-7de8-4fe0-8847-feb558337531" providerId="ADAL" clId="{E7CB1D90-321E-CB41-B949-44BA28436581}" dt="2022-01-24T16:47:05.210" v="105" actId="478"/>
          <ac:spMkLst>
            <pc:docMk/>
            <pc:sldMk cId="4083056437" sldId="3753"/>
            <ac:spMk id="43" creationId="{D377CF92-24E5-7646-8200-66D48F41EF22}"/>
          </ac:spMkLst>
        </pc:spChg>
        <pc:spChg chg="del">
          <ac:chgData name="Marianne Knudsen" userId="7e84e08e-7de8-4fe0-8847-feb558337531" providerId="ADAL" clId="{E7CB1D90-321E-CB41-B949-44BA28436581}" dt="2022-01-24T16:47:03.540" v="104" actId="478"/>
          <ac:spMkLst>
            <pc:docMk/>
            <pc:sldMk cId="4083056437" sldId="3753"/>
            <ac:spMk id="45" creationId="{3A049BC1-95E2-9D4C-B2CC-26D934064C85}"/>
          </ac:spMkLst>
        </pc:spChg>
        <pc:spChg chg="del">
          <ac:chgData name="Marianne Knudsen" userId="7e84e08e-7de8-4fe0-8847-feb558337531" providerId="ADAL" clId="{E7CB1D90-321E-CB41-B949-44BA28436581}" dt="2022-01-24T16:47:06.336" v="106" actId="478"/>
          <ac:spMkLst>
            <pc:docMk/>
            <pc:sldMk cId="4083056437" sldId="3753"/>
            <ac:spMk id="46" creationId="{2EA2842D-D966-9743-8EB2-B536BE30DC5E}"/>
          </ac:spMkLst>
        </pc:spChg>
        <pc:spChg chg="add mod">
          <ac:chgData name="Marianne Knudsen" userId="7e84e08e-7de8-4fe0-8847-feb558337531" providerId="ADAL" clId="{E7CB1D90-321E-CB41-B949-44BA28436581}" dt="2022-01-24T16:50:05.370" v="173"/>
          <ac:spMkLst>
            <pc:docMk/>
            <pc:sldMk cId="4083056437" sldId="3753"/>
            <ac:spMk id="47" creationId="{EFC76C91-ADA3-5144-90C9-F9735BE9E12C}"/>
          </ac:spMkLst>
        </pc:spChg>
        <pc:spChg chg="add mod">
          <ac:chgData name="Marianne Knudsen" userId="7e84e08e-7de8-4fe0-8847-feb558337531" providerId="ADAL" clId="{E7CB1D90-321E-CB41-B949-44BA28436581}" dt="2022-01-24T16:50:05.370" v="173"/>
          <ac:spMkLst>
            <pc:docMk/>
            <pc:sldMk cId="4083056437" sldId="3753"/>
            <ac:spMk id="48" creationId="{308F5F01-3B56-1246-82F9-90D662365A3E}"/>
          </ac:spMkLst>
        </pc:spChg>
        <pc:picChg chg="add del mod">
          <ac:chgData name="Marianne Knudsen" userId="7e84e08e-7de8-4fe0-8847-feb558337531" providerId="ADAL" clId="{E7CB1D90-321E-CB41-B949-44BA28436581}" dt="2022-01-24T16:49:25.927" v="144" actId="478"/>
          <ac:picMkLst>
            <pc:docMk/>
            <pc:sldMk cId="4083056437" sldId="3753"/>
            <ac:picMk id="24" creationId="{7B210886-71EE-BE4C-B2C8-F6C186136433}"/>
          </ac:picMkLst>
        </pc:picChg>
        <pc:picChg chg="add del mod">
          <ac:chgData name="Marianne Knudsen" userId="7e84e08e-7de8-4fe0-8847-feb558337531" providerId="ADAL" clId="{E7CB1D90-321E-CB41-B949-44BA28436581}" dt="2022-01-24T16:49:25.927" v="144" actId="478"/>
          <ac:picMkLst>
            <pc:docMk/>
            <pc:sldMk cId="4083056437" sldId="3753"/>
            <ac:picMk id="29" creationId="{08B7ABF1-421F-2740-BE1F-2B533BA08B0D}"/>
          </ac:picMkLst>
        </pc:picChg>
        <pc:picChg chg="add del mod">
          <ac:chgData name="Marianne Knudsen" userId="7e84e08e-7de8-4fe0-8847-feb558337531" providerId="ADAL" clId="{E7CB1D90-321E-CB41-B949-44BA28436581}" dt="2022-01-24T16:49:25.927" v="144" actId="478"/>
          <ac:picMkLst>
            <pc:docMk/>
            <pc:sldMk cId="4083056437" sldId="3753"/>
            <ac:picMk id="30" creationId="{6F216175-89E8-0B4D-AADB-DE6D7DE48597}"/>
          </ac:picMkLst>
        </pc:picChg>
        <pc:picChg chg="mod">
          <ac:chgData name="Marianne Knudsen" userId="7e84e08e-7de8-4fe0-8847-feb558337531" providerId="ADAL" clId="{E7CB1D90-321E-CB41-B949-44BA28436581}" dt="2022-01-24T16:47:43.696" v="110" actId="1076"/>
          <ac:picMkLst>
            <pc:docMk/>
            <pc:sldMk cId="4083056437" sldId="3753"/>
            <ac:picMk id="37" creationId="{F8DA1D3F-6861-5449-A8C6-3204F93FA2C7}"/>
          </ac:picMkLst>
        </pc:picChg>
        <pc:picChg chg="mod">
          <ac:chgData name="Marianne Knudsen" userId="7e84e08e-7de8-4fe0-8847-feb558337531" providerId="ADAL" clId="{E7CB1D90-321E-CB41-B949-44BA28436581}" dt="2022-01-24T16:47:50.956" v="124" actId="1035"/>
          <ac:picMkLst>
            <pc:docMk/>
            <pc:sldMk cId="4083056437" sldId="3753"/>
            <ac:picMk id="38" creationId="{A4F2D95F-8402-B34B-AB99-3812F3967C19}"/>
          </ac:picMkLst>
        </pc:picChg>
        <pc:picChg chg="del">
          <ac:chgData name="Marianne Knudsen" userId="7e84e08e-7de8-4fe0-8847-feb558337531" providerId="ADAL" clId="{E7CB1D90-321E-CB41-B949-44BA28436581}" dt="2022-01-24T16:47:02.451" v="103" actId="478"/>
          <ac:picMkLst>
            <pc:docMk/>
            <pc:sldMk cId="4083056437" sldId="3753"/>
            <ac:picMk id="42" creationId="{FAEA4E2B-9E61-384C-A270-25A169FE32B7}"/>
          </ac:picMkLst>
        </pc:picChg>
        <pc:picChg chg="del">
          <ac:chgData name="Marianne Knudsen" userId="7e84e08e-7de8-4fe0-8847-feb558337531" providerId="ADAL" clId="{E7CB1D90-321E-CB41-B949-44BA28436581}" dt="2022-01-24T16:47:05.210" v="105" actId="478"/>
          <ac:picMkLst>
            <pc:docMk/>
            <pc:sldMk cId="4083056437" sldId="3753"/>
            <ac:picMk id="44" creationId="{5DDE4E1A-BAF7-1C42-AF53-460D64106BD2}"/>
          </ac:picMkLst>
        </pc:picChg>
      </pc:sldChg>
      <pc:sldChg chg="add del">
        <pc:chgData name="Marianne Knudsen" userId="7e84e08e-7de8-4fe0-8847-feb558337531" providerId="ADAL" clId="{E7CB1D90-321E-CB41-B949-44BA28436581}" dt="2022-01-24T16:54:33.982" v="326" actId="2696"/>
        <pc:sldMkLst>
          <pc:docMk/>
          <pc:sldMk cId="101853246" sldId="3754"/>
        </pc:sldMkLst>
      </pc:sldChg>
      <pc:sldChg chg="addSp delSp modSp add mod modTransition">
        <pc:chgData name="Marianne Knudsen" userId="7e84e08e-7de8-4fe0-8847-feb558337531" providerId="ADAL" clId="{E7CB1D90-321E-CB41-B949-44BA28436581}" dt="2022-01-24T17:10:07.702" v="817"/>
        <pc:sldMkLst>
          <pc:docMk/>
          <pc:sldMk cId="2029884400" sldId="3755"/>
        </pc:sldMkLst>
        <pc:spChg chg="mod">
          <ac:chgData name="Marianne Knudsen" userId="7e84e08e-7de8-4fe0-8847-feb558337531" providerId="ADAL" clId="{E7CB1D90-321E-CB41-B949-44BA28436581}" dt="2022-01-24T16:50:46.760" v="194" actId="1036"/>
          <ac:spMkLst>
            <pc:docMk/>
            <pc:sldMk cId="2029884400" sldId="3755"/>
            <ac:spMk id="2" creationId="{EF26639D-CAC7-4746-BF77-7FB855F55E1A}"/>
          </ac:spMkLst>
        </pc:spChg>
        <pc:spChg chg="mod">
          <ac:chgData name="Marianne Knudsen" userId="7e84e08e-7de8-4fe0-8847-feb558337531" providerId="ADAL" clId="{E7CB1D90-321E-CB41-B949-44BA28436581}" dt="2022-01-24T16:50:46.760" v="194" actId="1036"/>
          <ac:spMkLst>
            <pc:docMk/>
            <pc:sldMk cId="2029884400" sldId="3755"/>
            <ac:spMk id="3" creationId="{F869F9CD-C182-0D4A-886B-83B4889A534E}"/>
          </ac:spMkLst>
        </pc:spChg>
        <pc:spChg chg="del">
          <ac:chgData name="Marianne Knudsen" userId="7e84e08e-7de8-4fe0-8847-feb558337531" providerId="ADAL" clId="{E7CB1D90-321E-CB41-B949-44BA28436581}" dt="2022-01-24T16:50:10.065" v="174" actId="478"/>
          <ac:spMkLst>
            <pc:docMk/>
            <pc:sldMk cId="2029884400" sldId="3755"/>
            <ac:spMk id="9" creationId="{A2A6CC88-AB0A-3C47-93E1-E0956B6DFDBE}"/>
          </ac:spMkLst>
        </pc:spChg>
        <pc:spChg chg="mod">
          <ac:chgData name="Marianne Knudsen" userId="7e84e08e-7de8-4fe0-8847-feb558337531" providerId="ADAL" clId="{E7CB1D90-321E-CB41-B949-44BA28436581}" dt="2022-01-24T16:50:46.760" v="194" actId="1036"/>
          <ac:spMkLst>
            <pc:docMk/>
            <pc:sldMk cId="2029884400" sldId="3755"/>
            <ac:spMk id="13" creationId="{FC7FC976-6035-6F4E-99E7-B82AFC7D68B3}"/>
          </ac:spMkLst>
        </pc:spChg>
        <pc:spChg chg="del">
          <ac:chgData name="Marianne Knudsen" userId="7e84e08e-7de8-4fe0-8847-feb558337531" providerId="ADAL" clId="{E7CB1D90-321E-CB41-B949-44BA28436581}" dt="2022-01-24T16:48:31.389" v="127" actId="478"/>
          <ac:spMkLst>
            <pc:docMk/>
            <pc:sldMk cId="2029884400" sldId="3755"/>
            <ac:spMk id="14" creationId="{815819B9-0652-B245-82E4-ED9CEF2F6927}"/>
          </ac:spMkLst>
        </pc:spChg>
        <pc:spChg chg="add mod">
          <ac:chgData name="Marianne Knudsen" userId="7e84e08e-7de8-4fe0-8847-feb558337531" providerId="ADAL" clId="{E7CB1D90-321E-CB41-B949-44BA28436581}" dt="2022-01-24T16:49:55.384" v="172" actId="1038"/>
          <ac:spMkLst>
            <pc:docMk/>
            <pc:sldMk cId="2029884400" sldId="3755"/>
            <ac:spMk id="16" creationId="{FA080030-207A-E042-8131-9CCE35C31854}"/>
          </ac:spMkLst>
        </pc:spChg>
        <pc:spChg chg="add mod">
          <ac:chgData name="Marianne Knudsen" userId="7e84e08e-7de8-4fe0-8847-feb558337531" providerId="ADAL" clId="{E7CB1D90-321E-CB41-B949-44BA28436581}" dt="2022-01-24T16:49:55.384" v="172" actId="1038"/>
          <ac:spMkLst>
            <pc:docMk/>
            <pc:sldMk cId="2029884400" sldId="3755"/>
            <ac:spMk id="18" creationId="{3911E100-2F79-7C4B-BA75-0C4A7381198A}"/>
          </ac:spMkLst>
        </pc:spChg>
        <pc:spChg chg="add del mod">
          <ac:chgData name="Marianne Knudsen" userId="7e84e08e-7de8-4fe0-8847-feb558337531" providerId="ADAL" clId="{E7CB1D90-321E-CB41-B949-44BA28436581}" dt="2022-01-24T16:49:21.017" v="143"/>
          <ac:spMkLst>
            <pc:docMk/>
            <pc:sldMk cId="2029884400" sldId="3755"/>
            <ac:spMk id="19" creationId="{12334F59-3517-AC4C-BC48-847B5982FFF6}"/>
          </ac:spMkLst>
        </pc:spChg>
        <pc:spChg chg="add del mod">
          <ac:chgData name="Marianne Knudsen" userId="7e84e08e-7de8-4fe0-8847-feb558337531" providerId="ADAL" clId="{E7CB1D90-321E-CB41-B949-44BA28436581}" dt="2022-01-24T16:49:21.017" v="143"/>
          <ac:spMkLst>
            <pc:docMk/>
            <pc:sldMk cId="2029884400" sldId="3755"/>
            <ac:spMk id="20" creationId="{6E10C10E-39FD-BC4B-8ADE-D9F2DB5C97F9}"/>
          </ac:spMkLst>
        </pc:spChg>
        <pc:spChg chg="add mod">
          <ac:chgData name="Marianne Knudsen" userId="7e84e08e-7de8-4fe0-8847-feb558337531" providerId="ADAL" clId="{E7CB1D90-321E-CB41-B949-44BA28436581}" dt="2022-01-24T16:51:01.039" v="214" actId="1037"/>
          <ac:spMkLst>
            <pc:docMk/>
            <pc:sldMk cId="2029884400" sldId="3755"/>
            <ac:spMk id="21" creationId="{89562DA1-A579-D84B-A500-21D02B4C05EE}"/>
          </ac:spMkLst>
        </pc:spChg>
        <pc:spChg chg="del">
          <ac:chgData name="Marianne Knudsen" userId="7e84e08e-7de8-4fe0-8847-feb558337531" providerId="ADAL" clId="{E7CB1D90-321E-CB41-B949-44BA28436581}" dt="2022-01-24T16:48:31.389" v="127" actId="478"/>
          <ac:spMkLst>
            <pc:docMk/>
            <pc:sldMk cId="2029884400" sldId="3755"/>
            <ac:spMk id="25" creationId="{89C376DA-725C-1740-9B16-0FFB6251E558}"/>
          </ac:spMkLst>
        </pc:spChg>
        <pc:spChg chg="add mod">
          <ac:chgData name="Marianne Knudsen" userId="7e84e08e-7de8-4fe0-8847-feb558337531" providerId="ADAL" clId="{E7CB1D90-321E-CB41-B949-44BA28436581}" dt="2022-01-24T16:51:01.039" v="214" actId="1037"/>
          <ac:spMkLst>
            <pc:docMk/>
            <pc:sldMk cId="2029884400" sldId="3755"/>
            <ac:spMk id="26" creationId="{A7C53ACC-2478-C540-9256-AC5247E16F6A}"/>
          </ac:spMkLst>
        </pc:spChg>
        <pc:spChg chg="add mod">
          <ac:chgData name="Marianne Knudsen" userId="7e84e08e-7de8-4fe0-8847-feb558337531" providerId="ADAL" clId="{E7CB1D90-321E-CB41-B949-44BA28436581}" dt="2022-01-24T16:50:49.566" v="201" actId="6549"/>
          <ac:spMkLst>
            <pc:docMk/>
            <pc:sldMk cId="2029884400" sldId="3755"/>
            <ac:spMk id="27" creationId="{246AF10D-F22B-204D-99B0-964FC01CF71A}"/>
          </ac:spMkLst>
        </pc:spChg>
        <pc:spChg chg="add mod">
          <ac:chgData name="Marianne Knudsen" userId="7e84e08e-7de8-4fe0-8847-feb558337531" providerId="ADAL" clId="{E7CB1D90-321E-CB41-B949-44BA28436581}" dt="2022-01-24T16:50:10.706" v="175"/>
          <ac:spMkLst>
            <pc:docMk/>
            <pc:sldMk cId="2029884400" sldId="3755"/>
            <ac:spMk id="28" creationId="{6B0366F5-D9FB-834C-9168-9963EFAF99E7}"/>
          </ac:spMkLst>
        </pc:spChg>
        <pc:spChg chg="del">
          <ac:chgData name="Marianne Knudsen" userId="7e84e08e-7de8-4fe0-8847-feb558337531" providerId="ADAL" clId="{E7CB1D90-321E-CB41-B949-44BA28436581}" dt="2022-01-24T16:48:31.389" v="127" actId="478"/>
          <ac:spMkLst>
            <pc:docMk/>
            <pc:sldMk cId="2029884400" sldId="3755"/>
            <ac:spMk id="32" creationId="{41C68FCB-7E6E-484C-BF32-DFAF88AE809B}"/>
          </ac:spMkLst>
        </pc:spChg>
        <pc:spChg chg="del">
          <ac:chgData name="Marianne Knudsen" userId="7e84e08e-7de8-4fe0-8847-feb558337531" providerId="ADAL" clId="{E7CB1D90-321E-CB41-B949-44BA28436581}" dt="2022-01-24T16:48:31.389" v="127" actId="478"/>
          <ac:spMkLst>
            <pc:docMk/>
            <pc:sldMk cId="2029884400" sldId="3755"/>
            <ac:spMk id="33" creationId="{9FD56BB9-5C6C-804B-96DF-F932F60091BF}"/>
          </ac:spMkLst>
        </pc:spChg>
        <pc:picChg chg="mod">
          <ac:chgData name="Marianne Knudsen" userId="7e84e08e-7de8-4fe0-8847-feb558337531" providerId="ADAL" clId="{E7CB1D90-321E-CB41-B949-44BA28436581}" dt="2022-01-24T16:50:46.760" v="194" actId="1036"/>
          <ac:picMkLst>
            <pc:docMk/>
            <pc:sldMk cId="2029884400" sldId="3755"/>
            <ac:picMk id="8" creationId="{748D93D0-5AEF-2842-878A-DD66AB4B7FC7}"/>
          </ac:picMkLst>
        </pc:picChg>
        <pc:picChg chg="mod">
          <ac:chgData name="Marianne Knudsen" userId="7e84e08e-7de8-4fe0-8847-feb558337531" providerId="ADAL" clId="{E7CB1D90-321E-CB41-B949-44BA28436581}" dt="2022-01-24T16:50:46.760" v="194" actId="1036"/>
          <ac:picMkLst>
            <pc:docMk/>
            <pc:sldMk cId="2029884400" sldId="3755"/>
            <ac:picMk id="15" creationId="{7F2EAD93-212B-744F-9375-28D909FF514C}"/>
          </ac:picMkLst>
        </pc:picChg>
        <pc:picChg chg="add mod">
          <ac:chgData name="Marianne Knudsen" userId="7e84e08e-7de8-4fe0-8847-feb558337531" providerId="ADAL" clId="{E7CB1D90-321E-CB41-B949-44BA28436581}" dt="2022-01-24T16:49:55.384" v="172" actId="1038"/>
          <ac:picMkLst>
            <pc:docMk/>
            <pc:sldMk cId="2029884400" sldId="3755"/>
            <ac:picMk id="17" creationId="{697C6BE4-3A5C-D548-8122-19823EEA292C}"/>
          </ac:picMkLst>
        </pc:picChg>
        <pc:picChg chg="add mod">
          <ac:chgData name="Marianne Knudsen" userId="7e84e08e-7de8-4fe0-8847-feb558337531" providerId="ADAL" clId="{E7CB1D90-321E-CB41-B949-44BA28436581}" dt="2022-01-24T16:51:01.039" v="214" actId="1037"/>
          <ac:picMkLst>
            <pc:docMk/>
            <pc:sldMk cId="2029884400" sldId="3755"/>
            <ac:picMk id="22" creationId="{9BF50D7F-70B6-8C43-AFCD-8EFDE82510FB}"/>
          </ac:picMkLst>
        </pc:picChg>
        <pc:picChg chg="mod">
          <ac:chgData name="Marianne Knudsen" userId="7e84e08e-7de8-4fe0-8847-feb558337531" providerId="ADAL" clId="{E7CB1D90-321E-CB41-B949-44BA28436581}" dt="2022-01-24T16:50:46.760" v="194" actId="1036"/>
          <ac:picMkLst>
            <pc:docMk/>
            <pc:sldMk cId="2029884400" sldId="3755"/>
            <ac:picMk id="24" creationId="{7419EF7A-085A-5548-9042-9630510D74A0}"/>
          </ac:picMkLst>
        </pc:picChg>
        <pc:picChg chg="add mod">
          <ac:chgData name="Marianne Knudsen" userId="7e84e08e-7de8-4fe0-8847-feb558337531" providerId="ADAL" clId="{E7CB1D90-321E-CB41-B949-44BA28436581}" dt="2022-01-24T16:50:34.983" v="179"/>
          <ac:picMkLst>
            <pc:docMk/>
            <pc:sldMk cId="2029884400" sldId="3755"/>
            <ac:picMk id="29" creationId="{94271674-9927-9B41-80A1-0B6318E38286}"/>
          </ac:picMkLst>
        </pc:picChg>
      </pc:sldChg>
      <pc:sldChg chg="addSp delSp modSp add mod modTransition">
        <pc:chgData name="Marianne Knudsen" userId="7e84e08e-7de8-4fe0-8847-feb558337531" providerId="ADAL" clId="{E7CB1D90-321E-CB41-B949-44BA28436581}" dt="2022-01-24T17:10:05.180" v="816"/>
        <pc:sldMkLst>
          <pc:docMk/>
          <pc:sldMk cId="3678556462" sldId="3756"/>
        </pc:sldMkLst>
        <pc:spChg chg="mod">
          <ac:chgData name="Marianne Knudsen" userId="7e84e08e-7de8-4fe0-8847-feb558337531" providerId="ADAL" clId="{E7CB1D90-321E-CB41-B949-44BA28436581}" dt="2022-01-24T17:00:17.668" v="602" actId="1036"/>
          <ac:spMkLst>
            <pc:docMk/>
            <pc:sldMk cId="3678556462" sldId="3756"/>
            <ac:spMk id="14" creationId="{815819B9-0652-B245-82E4-ED9CEF2F6927}"/>
          </ac:spMkLst>
        </pc:spChg>
        <pc:spChg chg="add mod">
          <ac:chgData name="Marianne Knudsen" userId="7e84e08e-7de8-4fe0-8847-feb558337531" providerId="ADAL" clId="{E7CB1D90-321E-CB41-B949-44BA28436581}" dt="2022-01-24T16:58:48.036" v="523"/>
          <ac:spMkLst>
            <pc:docMk/>
            <pc:sldMk cId="3678556462" sldId="3756"/>
            <ac:spMk id="19" creationId="{DA787B28-F8A8-3448-93EA-CE7EBA2A27DF}"/>
          </ac:spMkLst>
        </pc:spChg>
        <pc:spChg chg="add mod">
          <ac:chgData name="Marianne Knudsen" userId="7e84e08e-7de8-4fe0-8847-feb558337531" providerId="ADAL" clId="{E7CB1D90-321E-CB41-B949-44BA28436581}" dt="2022-01-24T16:59:26.276" v="545"/>
          <ac:spMkLst>
            <pc:docMk/>
            <pc:sldMk cId="3678556462" sldId="3756"/>
            <ac:spMk id="22" creationId="{D723D6B7-5EE2-4742-A852-2E7AA6AB382A}"/>
          </ac:spMkLst>
        </pc:spChg>
        <pc:spChg chg="mod">
          <ac:chgData name="Marianne Knudsen" userId="7e84e08e-7de8-4fe0-8847-feb558337531" providerId="ADAL" clId="{E7CB1D90-321E-CB41-B949-44BA28436581}" dt="2022-01-24T17:00:17.668" v="602" actId="1036"/>
          <ac:spMkLst>
            <pc:docMk/>
            <pc:sldMk cId="3678556462" sldId="3756"/>
            <ac:spMk id="25" creationId="{89C376DA-725C-1740-9B16-0FFB6251E558}"/>
          </ac:spMkLst>
        </pc:spChg>
        <pc:spChg chg="mod">
          <ac:chgData name="Marianne Knudsen" userId="7e84e08e-7de8-4fe0-8847-feb558337531" providerId="ADAL" clId="{E7CB1D90-321E-CB41-B949-44BA28436581}" dt="2022-01-24T17:00:17.668" v="602" actId="1036"/>
          <ac:spMkLst>
            <pc:docMk/>
            <pc:sldMk cId="3678556462" sldId="3756"/>
            <ac:spMk id="32" creationId="{41C68FCB-7E6E-484C-BF32-DFAF88AE809B}"/>
          </ac:spMkLst>
        </pc:spChg>
        <pc:spChg chg="mod">
          <ac:chgData name="Marianne Knudsen" userId="7e84e08e-7de8-4fe0-8847-feb558337531" providerId="ADAL" clId="{E7CB1D90-321E-CB41-B949-44BA28436581}" dt="2022-01-24T17:00:17.668" v="602" actId="1036"/>
          <ac:spMkLst>
            <pc:docMk/>
            <pc:sldMk cId="3678556462" sldId="3756"/>
            <ac:spMk id="33" creationId="{9FD56BB9-5C6C-804B-96DF-F932F60091BF}"/>
          </ac:spMkLst>
        </pc:spChg>
        <pc:grpChg chg="add mod">
          <ac:chgData name="Marianne Knudsen" userId="7e84e08e-7de8-4fe0-8847-feb558337531" providerId="ADAL" clId="{E7CB1D90-321E-CB41-B949-44BA28436581}" dt="2022-01-24T17:00:17.668" v="602" actId="1036"/>
          <ac:grpSpMkLst>
            <pc:docMk/>
            <pc:sldMk cId="3678556462" sldId="3756"/>
            <ac:grpSpMk id="4" creationId="{5E862AF6-9EDE-5A4B-93D8-1BF56CE9F990}"/>
          </ac:grpSpMkLst>
        </pc:grpChg>
        <pc:grpChg chg="add mod">
          <ac:chgData name="Marianne Knudsen" userId="7e84e08e-7de8-4fe0-8847-feb558337531" providerId="ADAL" clId="{E7CB1D90-321E-CB41-B949-44BA28436581}" dt="2022-01-24T17:00:17.668" v="602" actId="1036"/>
          <ac:grpSpMkLst>
            <pc:docMk/>
            <pc:sldMk cId="3678556462" sldId="3756"/>
            <ac:grpSpMk id="5" creationId="{FE7FD6B2-2394-2349-AC9F-817DE1B0457B}"/>
          </ac:grpSpMkLst>
        </pc:grpChg>
        <pc:picChg chg="add del mod">
          <ac:chgData name="Marianne Knudsen" userId="7e84e08e-7de8-4fe0-8847-feb558337531" providerId="ADAL" clId="{E7CB1D90-321E-CB41-B949-44BA28436581}" dt="2022-01-24T16:59:07.306" v="542" actId="478"/>
          <ac:picMkLst>
            <pc:docMk/>
            <pc:sldMk cId="3678556462" sldId="3756"/>
            <ac:picMk id="17" creationId="{DAEB5F8A-DD0D-274A-81C8-297CD040A3F3}"/>
          </ac:picMkLst>
        </pc:picChg>
        <pc:picChg chg="add mod">
          <ac:chgData name="Marianne Knudsen" userId="7e84e08e-7de8-4fe0-8847-feb558337531" providerId="ADAL" clId="{E7CB1D90-321E-CB41-B949-44BA28436581}" dt="2022-01-24T16:58:48.036" v="523"/>
          <ac:picMkLst>
            <pc:docMk/>
            <pc:sldMk cId="3678556462" sldId="3756"/>
            <ac:picMk id="18" creationId="{51F34AD0-2E1B-014F-86FD-6CA90B3CB7DB}"/>
          </ac:picMkLst>
        </pc:picChg>
        <pc:picChg chg="add del mod">
          <ac:chgData name="Marianne Knudsen" userId="7e84e08e-7de8-4fe0-8847-feb558337531" providerId="ADAL" clId="{E7CB1D90-321E-CB41-B949-44BA28436581}" dt="2022-01-24T16:59:19.168" v="544" actId="478"/>
          <ac:picMkLst>
            <pc:docMk/>
            <pc:sldMk cId="3678556462" sldId="3756"/>
            <ac:picMk id="20" creationId="{97F3C5D3-031A-5F44-996F-E27D1A86ADE2}"/>
          </ac:picMkLst>
        </pc:picChg>
        <pc:picChg chg="add mod">
          <ac:chgData name="Marianne Knudsen" userId="7e84e08e-7de8-4fe0-8847-feb558337531" providerId="ADAL" clId="{E7CB1D90-321E-CB41-B949-44BA28436581}" dt="2022-01-24T16:59:26.276" v="545"/>
          <ac:picMkLst>
            <pc:docMk/>
            <pc:sldMk cId="3678556462" sldId="3756"/>
            <ac:picMk id="21" creationId="{B326D05F-2AC2-F943-8B75-B4EBB7FC5999}"/>
          </ac:picMkLst>
        </pc:picChg>
      </pc:sldChg>
      <pc:sldChg chg="addSp delSp modSp add del mod">
        <pc:chgData name="Marianne Knudsen" userId="7e84e08e-7de8-4fe0-8847-feb558337531" providerId="ADAL" clId="{E7CB1D90-321E-CB41-B949-44BA28436581}" dt="2022-01-24T17:08:33.162" v="800" actId="2696"/>
        <pc:sldMkLst>
          <pc:docMk/>
          <pc:sldMk cId="113733453" sldId="3757"/>
        </pc:sldMkLst>
        <pc:picChg chg="add del mod">
          <ac:chgData name="Marianne Knudsen" userId="7e84e08e-7de8-4fe0-8847-feb558337531" providerId="ADAL" clId="{E7CB1D90-321E-CB41-B949-44BA28436581}" dt="2022-01-24T17:08:18.985" v="796" actId="478"/>
          <ac:picMkLst>
            <pc:docMk/>
            <pc:sldMk cId="113733453" sldId="3757"/>
            <ac:picMk id="12" creationId="{161C2059-789C-B449-A686-DE7957E2B2B5}"/>
          </ac:picMkLst>
        </pc:picChg>
        <pc:picChg chg="add del mod">
          <ac:chgData name="Marianne Knudsen" userId="7e84e08e-7de8-4fe0-8847-feb558337531" providerId="ADAL" clId="{E7CB1D90-321E-CB41-B949-44BA28436581}" dt="2022-01-24T17:08:21.419" v="797" actId="478"/>
          <ac:picMkLst>
            <pc:docMk/>
            <pc:sldMk cId="113733453" sldId="3757"/>
            <ac:picMk id="13" creationId="{48DC554D-615E-774C-9FFB-722E4DD07E17}"/>
          </ac:picMkLst>
        </pc:picChg>
        <pc:picChg chg="add mod">
          <ac:chgData name="Marianne Knudsen" userId="7e84e08e-7de8-4fe0-8847-feb558337531" providerId="ADAL" clId="{E7CB1D90-321E-CB41-B949-44BA28436581}" dt="2022-01-24T17:08:25.852" v="799" actId="1076"/>
          <ac:picMkLst>
            <pc:docMk/>
            <pc:sldMk cId="113733453" sldId="3757"/>
            <ac:picMk id="14" creationId="{189397BA-8EA7-9542-9E77-321831A82BC2}"/>
          </ac:picMkLst>
        </pc:picChg>
        <pc:picChg chg="del">
          <ac:chgData name="Marianne Knudsen" userId="7e84e08e-7de8-4fe0-8847-feb558337531" providerId="ADAL" clId="{E7CB1D90-321E-CB41-B949-44BA28436581}" dt="2022-01-24T17:07:55.242" v="794" actId="478"/>
          <ac:picMkLst>
            <pc:docMk/>
            <pc:sldMk cId="113733453" sldId="3757"/>
            <ac:picMk id="17" creationId="{57167C7D-F049-6045-BEB3-3C00456AFCB8}"/>
          </ac:picMkLst>
        </pc:picChg>
      </pc:sldChg>
      <pc:sldChg chg="modSp add del mod modTransition">
        <pc:chgData name="Marianne Knudsen" userId="7e84e08e-7de8-4fe0-8847-feb558337531" providerId="ADAL" clId="{E7CB1D90-321E-CB41-B949-44BA28436581}" dt="2022-01-25T10:34:33.991" v="1421" actId="2696"/>
        <pc:sldMkLst>
          <pc:docMk/>
          <pc:sldMk cId="716993194" sldId="3757"/>
        </pc:sldMkLst>
        <pc:spChg chg="mod">
          <ac:chgData name="Marianne Knudsen" userId="7e84e08e-7de8-4fe0-8847-feb558337531" providerId="ADAL" clId="{E7CB1D90-321E-CB41-B949-44BA28436581}" dt="2022-01-24T17:11:51.798" v="841" actId="207"/>
          <ac:spMkLst>
            <pc:docMk/>
            <pc:sldMk cId="716993194" sldId="3757"/>
            <ac:spMk id="4" creationId="{EAB41740-E07D-074D-AACE-8F98B915E018}"/>
          </ac:spMkLst>
        </pc:spChg>
      </pc:sldChg>
      <pc:sldChg chg="add del">
        <pc:chgData name="Marianne Knudsen" userId="7e84e08e-7de8-4fe0-8847-feb558337531" providerId="ADAL" clId="{E7CB1D90-321E-CB41-B949-44BA28436581}" dt="2022-01-25T10:34:32.529" v="1420" actId="2696"/>
        <pc:sldMkLst>
          <pc:docMk/>
          <pc:sldMk cId="449886053" sldId="3758"/>
        </pc:sldMkLst>
      </pc:sldChg>
      <pc:sldChg chg="addSp delSp modSp add del mod ord">
        <pc:chgData name="Marianne Knudsen" userId="7e84e08e-7de8-4fe0-8847-feb558337531" providerId="ADAL" clId="{E7CB1D90-321E-CB41-B949-44BA28436581}" dt="2022-01-25T10:34:30.236" v="1419" actId="2696"/>
        <pc:sldMkLst>
          <pc:docMk/>
          <pc:sldMk cId="2813531974" sldId="3759"/>
        </pc:sldMkLst>
        <pc:spChg chg="mod">
          <ac:chgData name="Marianne Knudsen" userId="7e84e08e-7de8-4fe0-8847-feb558337531" providerId="ADAL" clId="{E7CB1D90-321E-CB41-B949-44BA28436581}" dt="2022-01-24T21:03:22.334" v="1217" actId="1076"/>
          <ac:spMkLst>
            <pc:docMk/>
            <pc:sldMk cId="2813531974" sldId="3759"/>
            <ac:spMk id="9" creationId="{A2A6CC88-AB0A-3C47-93E1-E0956B6DFDBE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17" creationId="{45B2CC46-D292-2E48-9FA4-2F5A5EBAB926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18" creationId="{991947F1-E2AF-4949-BB39-4AF26DE1FF09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0" creationId="{A398DB1E-6308-6D4A-A7E0-89CA98CAE5A8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2" creationId="{185389A4-FACF-B149-B510-F86EB2C2BE0B}"/>
          </ac:spMkLst>
        </pc:spChg>
        <pc:spChg chg="mod">
          <ac:chgData name="Marianne Knudsen" userId="7e84e08e-7de8-4fe0-8847-feb558337531" providerId="ADAL" clId="{E7CB1D90-321E-CB41-B949-44BA28436581}" dt="2022-01-24T20:58:47.634" v="1002" actId="1036"/>
          <ac:spMkLst>
            <pc:docMk/>
            <pc:sldMk cId="2813531974" sldId="3759"/>
            <ac:spMk id="23" creationId="{9FBE963B-C435-D445-A6F5-8964764284F8}"/>
          </ac:spMkLst>
        </pc:spChg>
        <pc:spChg chg="mod">
          <ac:chgData name="Marianne Knudsen" userId="7e84e08e-7de8-4fe0-8847-feb558337531" providerId="ADAL" clId="{E7CB1D90-321E-CB41-B949-44BA28436581}" dt="2022-01-24T21:00:47.036" v="1118" actId="1076"/>
          <ac:spMkLst>
            <pc:docMk/>
            <pc:sldMk cId="2813531974" sldId="3759"/>
            <ac:spMk id="24" creationId="{1DFC65E1-64DF-254C-9A5C-4C65ED202340}"/>
          </ac:spMkLst>
        </pc:spChg>
        <pc:spChg chg="mod">
          <ac:chgData name="Marianne Knudsen" userId="7e84e08e-7de8-4fe0-8847-feb558337531" providerId="ADAL" clId="{E7CB1D90-321E-CB41-B949-44BA28436581}" dt="2022-01-24T20:58:47.634" v="1002" actId="1036"/>
          <ac:spMkLst>
            <pc:docMk/>
            <pc:sldMk cId="2813531974" sldId="3759"/>
            <ac:spMk id="25" creationId="{68FACCC1-08F8-E641-8139-BC83F7E4472F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6" creationId="{6B65961E-C77C-E94C-868A-78747EFE139C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7" creationId="{C36393CF-3654-A847-8770-F5CC3FFE4646}"/>
          </ac:spMkLst>
        </pc:spChg>
        <pc:spChg chg="mod">
          <ac:chgData name="Marianne Knudsen" userId="7e84e08e-7de8-4fe0-8847-feb558337531" providerId="ADAL" clId="{E7CB1D90-321E-CB41-B949-44BA28436581}" dt="2022-01-24T20:58:47.634" v="1002" actId="1036"/>
          <ac:spMkLst>
            <pc:docMk/>
            <pc:sldMk cId="2813531974" sldId="3759"/>
            <ac:spMk id="28" creationId="{A5C5C596-9511-E443-A7F2-B7E5084CD0D7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9" creationId="{27BAE865-2AEA-F44B-8417-A17F6916C5E7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30" creationId="{CAE2F13E-6041-F940-BFED-13F192EF27E1}"/>
          </ac:spMkLst>
        </pc:spChg>
        <pc:spChg chg="add del mod">
          <ac:chgData name="Marianne Knudsen" userId="7e84e08e-7de8-4fe0-8847-feb558337531" providerId="ADAL" clId="{E7CB1D90-321E-CB41-B949-44BA28436581}" dt="2022-01-24T20:59:29.162" v="1067"/>
          <ac:spMkLst>
            <pc:docMk/>
            <pc:sldMk cId="2813531974" sldId="3759"/>
            <ac:spMk id="31" creationId="{E54604FB-4958-BE40-9FAF-B0623143570C}"/>
          </ac:spMkLst>
        </pc:spChg>
        <pc:spChg chg="add mod">
          <ac:chgData name="Marianne Knudsen" userId="7e84e08e-7de8-4fe0-8847-feb558337531" providerId="ADAL" clId="{E7CB1D90-321E-CB41-B949-44BA28436581}" dt="2022-01-24T21:02:39.242" v="1191" actId="1037"/>
          <ac:spMkLst>
            <pc:docMk/>
            <pc:sldMk cId="2813531974" sldId="3759"/>
            <ac:spMk id="32" creationId="{8BBE183F-124B-FB41-BCD5-B7D635850C33}"/>
          </ac:spMkLst>
        </pc:spChg>
        <pc:spChg chg="add mod">
          <ac:chgData name="Marianne Knudsen" userId="7e84e08e-7de8-4fe0-8847-feb558337531" providerId="ADAL" clId="{E7CB1D90-321E-CB41-B949-44BA28436581}" dt="2022-01-24T21:02:09.325" v="1174" actId="1038"/>
          <ac:spMkLst>
            <pc:docMk/>
            <pc:sldMk cId="2813531974" sldId="3759"/>
            <ac:spMk id="34" creationId="{618C3452-3F20-E746-8EB6-73366BE9E770}"/>
          </ac:spMkLst>
        </pc:spChg>
        <pc:spChg chg="add mod">
          <ac:chgData name="Marianne Knudsen" userId="7e84e08e-7de8-4fe0-8847-feb558337531" providerId="ADAL" clId="{E7CB1D90-321E-CB41-B949-44BA28436581}" dt="2022-01-24T21:03:27.682" v="1218" actId="20577"/>
          <ac:spMkLst>
            <pc:docMk/>
            <pc:sldMk cId="2813531974" sldId="3759"/>
            <ac:spMk id="35" creationId="{D798459A-0598-064F-9E8B-1654126C6011}"/>
          </ac:spMkLst>
        </pc:spChg>
        <pc:spChg chg="add mod">
          <ac:chgData name="Marianne Knudsen" userId="7e84e08e-7de8-4fe0-8847-feb558337531" providerId="ADAL" clId="{E7CB1D90-321E-CB41-B949-44BA28436581}" dt="2022-01-24T21:02:39.242" v="1191" actId="1037"/>
          <ac:spMkLst>
            <pc:docMk/>
            <pc:sldMk cId="2813531974" sldId="3759"/>
            <ac:spMk id="36" creationId="{BE23BD22-28EC-0148-83A9-226F9DE141AD}"/>
          </ac:spMkLst>
        </pc:spChg>
        <pc:spChg chg="add mod">
          <ac:chgData name="Marianne Knudsen" userId="7e84e08e-7de8-4fe0-8847-feb558337531" providerId="ADAL" clId="{E7CB1D90-321E-CB41-B949-44BA28436581}" dt="2022-01-24T21:01:06.835" v="1124" actId="1076"/>
          <ac:spMkLst>
            <pc:docMk/>
            <pc:sldMk cId="2813531974" sldId="3759"/>
            <ac:spMk id="37" creationId="{08AD1A61-8429-DA48-80E6-04EA8B204F87}"/>
          </ac:spMkLst>
        </pc:spChg>
        <pc:spChg chg="add mod">
          <ac:chgData name="Marianne Knudsen" userId="7e84e08e-7de8-4fe0-8847-feb558337531" providerId="ADAL" clId="{E7CB1D90-321E-CB41-B949-44BA28436581}" dt="2022-01-24T21:01:15.621" v="1128" actId="1035"/>
          <ac:spMkLst>
            <pc:docMk/>
            <pc:sldMk cId="2813531974" sldId="3759"/>
            <ac:spMk id="38" creationId="{D09AA5C3-BE1A-4F43-982A-FC06B07009F6}"/>
          </ac:spMkLst>
        </pc:spChg>
        <pc:spChg chg="add mod">
          <ac:chgData name="Marianne Knudsen" userId="7e84e08e-7de8-4fe0-8847-feb558337531" providerId="ADAL" clId="{E7CB1D90-321E-CB41-B949-44BA28436581}" dt="2022-01-24T21:01:49.008" v="1166" actId="1038"/>
          <ac:spMkLst>
            <pc:docMk/>
            <pc:sldMk cId="2813531974" sldId="3759"/>
            <ac:spMk id="39" creationId="{ACAB6FFE-AEDA-7D4B-BC33-C77C3672E6B5}"/>
          </ac:spMkLst>
        </pc:spChg>
        <pc:spChg chg="add mod">
          <ac:chgData name="Marianne Knudsen" userId="7e84e08e-7de8-4fe0-8847-feb558337531" providerId="ADAL" clId="{E7CB1D90-321E-CB41-B949-44BA28436581}" dt="2022-01-24T21:01:39.309" v="1158" actId="1036"/>
          <ac:spMkLst>
            <pc:docMk/>
            <pc:sldMk cId="2813531974" sldId="3759"/>
            <ac:spMk id="40" creationId="{CD4A783E-78B5-FA40-9958-DA2D1BC1EADD}"/>
          </ac:spMkLst>
        </pc:spChg>
        <pc:picChg chg="mod">
          <ac:chgData name="Marianne Knudsen" userId="7e84e08e-7de8-4fe0-8847-feb558337531" providerId="ADAL" clId="{E7CB1D90-321E-CB41-B949-44BA28436581}" dt="2022-01-24T20:57:28.179" v="910" actId="408"/>
          <ac:picMkLst>
            <pc:docMk/>
            <pc:sldMk cId="2813531974" sldId="3759"/>
            <ac:picMk id="2" creationId="{11FD653D-ED54-4D19-997F-BDFA86ED24C5}"/>
          </ac:picMkLst>
        </pc:picChg>
        <pc:picChg chg="mod">
          <ac:chgData name="Marianne Knudsen" userId="7e84e08e-7de8-4fe0-8847-feb558337531" providerId="ADAL" clId="{E7CB1D90-321E-CB41-B949-44BA28436581}" dt="2022-01-24T21:00:43.631" v="1117" actId="1076"/>
          <ac:picMkLst>
            <pc:docMk/>
            <pc:sldMk cId="2813531974" sldId="3759"/>
            <ac:picMk id="4" creationId="{96BFE8E1-8DA2-4DE1-A84F-4FDDFCC7B9A4}"/>
          </ac:picMkLst>
        </pc:picChg>
        <pc:picChg chg="mod">
          <ac:chgData name="Marianne Knudsen" userId="7e84e08e-7de8-4fe0-8847-feb558337531" providerId="ADAL" clId="{E7CB1D90-321E-CB41-B949-44BA28436581}" dt="2022-01-24T20:57:28.179" v="910" actId="408"/>
          <ac:picMkLst>
            <pc:docMk/>
            <pc:sldMk cId="2813531974" sldId="3759"/>
            <ac:picMk id="6" creationId="{0F448970-ED60-41EF-8250-3AF9A35BBDF0}"/>
          </ac:picMkLst>
        </pc:picChg>
        <pc:picChg chg="mod">
          <ac:chgData name="Marianne Knudsen" userId="7e84e08e-7de8-4fe0-8847-feb558337531" providerId="ADAL" clId="{E7CB1D90-321E-CB41-B949-44BA28436581}" dt="2022-01-24T20:57:28.179" v="910" actId="408"/>
          <ac:picMkLst>
            <pc:docMk/>
            <pc:sldMk cId="2813531974" sldId="3759"/>
            <ac:picMk id="8" creationId="{6F047225-ECE0-4A7D-8E6C-A3EFF040E22A}"/>
          </ac:picMkLst>
        </pc:picChg>
        <pc:picChg chg="add mod">
          <ac:chgData name="Marianne Knudsen" userId="7e84e08e-7de8-4fe0-8847-feb558337531" providerId="ADAL" clId="{E7CB1D90-321E-CB41-B949-44BA28436581}" dt="2022-01-24T21:02:09.325" v="1174" actId="1038"/>
          <ac:picMkLst>
            <pc:docMk/>
            <pc:sldMk cId="2813531974" sldId="3759"/>
            <ac:picMk id="33" creationId="{2018F180-CC0F-2848-9644-78710D258D25}"/>
          </ac:picMkLst>
        </pc:picChg>
      </pc:sldChg>
      <pc:sldChg chg="modSp mod">
        <pc:chgData name="Marianne Knudsen" userId="7e84e08e-7de8-4fe0-8847-feb558337531" providerId="ADAL" clId="{E7CB1D90-321E-CB41-B949-44BA28436581}" dt="2022-01-26T17:03:00.068" v="2039" actId="1036"/>
        <pc:sldMkLst>
          <pc:docMk/>
          <pc:sldMk cId="2355112437" sldId="3760"/>
        </pc:sldMkLst>
        <pc:spChg chg="mod">
          <ac:chgData name="Marianne Knudsen" userId="7e84e08e-7de8-4fe0-8847-feb558337531" providerId="ADAL" clId="{E7CB1D90-321E-CB41-B949-44BA28436581}" dt="2022-01-25T19:42:58.811" v="1601" actId="1035"/>
          <ac:spMkLst>
            <pc:docMk/>
            <pc:sldMk cId="2355112437" sldId="3760"/>
            <ac:spMk id="5" creationId="{6CF2ACBE-3BFF-4266-BDFA-52D41BEE1887}"/>
          </ac:spMkLst>
        </pc:spChg>
        <pc:spChg chg="mod">
          <ac:chgData name="Marianne Knudsen" userId="7e84e08e-7de8-4fe0-8847-feb558337531" providerId="ADAL" clId="{E7CB1D90-321E-CB41-B949-44BA28436581}" dt="2022-01-25T10:32:10.755" v="1220" actId="1076"/>
          <ac:spMkLst>
            <pc:docMk/>
            <pc:sldMk cId="2355112437" sldId="3760"/>
            <ac:spMk id="9" creationId="{A2A6CC88-AB0A-3C47-93E1-E0956B6DFDBE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17" creationId="{45B2CC46-D292-2E48-9FA4-2F5A5EBAB926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18" creationId="{991947F1-E2AF-4949-BB39-4AF26DE1FF09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0" creationId="{A398DB1E-6308-6D4A-A7E0-89CA98CAE5A8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22" creationId="{185389A4-FACF-B149-B510-F86EB2C2BE0B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3" creationId="{9FBE963B-C435-D445-A6F5-8964764284F8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4" creationId="{1DFC65E1-64DF-254C-9A5C-4C65ED202340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5" creationId="{68FACCC1-08F8-E641-8139-BC83F7E4472F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6" creationId="{6B65961E-C77C-E94C-868A-78747EFE139C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27" creationId="{C36393CF-3654-A847-8770-F5CC3FFE4646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8" creationId="{A5C5C596-9511-E443-A7F2-B7E5084CD0D7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9" creationId="{27BAE865-2AEA-F44B-8417-A17F6916C5E7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30" creationId="{CAE2F13E-6041-F940-BFED-13F192EF27E1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2" creationId="{8BBE183F-124B-FB41-BCD5-B7D635850C33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4" creationId="{618C3452-3F20-E746-8EB6-73366BE9E770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5" creationId="{D798459A-0598-064F-9E8B-1654126C6011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36" creationId="{BE23BD22-28EC-0148-83A9-226F9DE141AD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7" creationId="{08AD1A61-8429-DA48-80E6-04EA8B204F87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8" creationId="{D09AA5C3-BE1A-4F43-982A-FC06B07009F6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9" creationId="{ACAB6FFE-AEDA-7D4B-BC33-C77C3672E6B5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40" creationId="{CD4A783E-78B5-FA40-9958-DA2D1BC1EADD}"/>
          </ac:spMkLst>
        </pc:sp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2" creationId="{11FD653D-ED54-4D19-997F-BDFA86ED24C5}"/>
          </ac:picMkLst>
        </pc:pic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4" creationId="{96BFE8E1-8DA2-4DE1-A84F-4FDDFCC7B9A4}"/>
          </ac:picMkLst>
        </pc:pic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6" creationId="{0F448970-ED60-41EF-8250-3AF9A35BBDF0}"/>
          </ac:picMkLst>
        </pc:picChg>
        <pc:picChg chg="mod">
          <ac:chgData name="Marianne Knudsen" userId="7e84e08e-7de8-4fe0-8847-feb558337531" providerId="ADAL" clId="{E7CB1D90-321E-CB41-B949-44BA28436581}" dt="2022-01-25T10:32:49.363" v="1263" actId="1076"/>
          <ac:picMkLst>
            <pc:docMk/>
            <pc:sldMk cId="2355112437" sldId="3760"/>
            <ac:picMk id="7" creationId="{4CC4360C-7066-4ABB-9082-3727AF8D4899}"/>
          </ac:picMkLst>
        </pc:pic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8" creationId="{6F047225-ECE0-4A7D-8E6C-A3EFF040E22A}"/>
          </ac:picMkLst>
        </pc:pic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33" creationId="{2018F180-CC0F-2848-9644-78710D258D25}"/>
          </ac:picMkLst>
        </pc:picChg>
        <pc:cxnChg chg="mod">
          <ac:chgData name="Marianne Knudsen" userId="7e84e08e-7de8-4fe0-8847-feb558337531" providerId="ADAL" clId="{E7CB1D90-321E-CB41-B949-44BA28436581}" dt="2022-01-25T10:32:39.452" v="1245" actId="1035"/>
          <ac:cxnSpMkLst>
            <pc:docMk/>
            <pc:sldMk cId="2355112437" sldId="3760"/>
            <ac:cxnSpMk id="10" creationId="{10AA6DFA-765A-B14D-BBC8-D2204F0F3E66}"/>
          </ac:cxnSpMkLst>
        </pc:cxnChg>
      </pc:sldChg>
      <pc:sldChg chg="modSp del mod">
        <pc:chgData name="Marianne Knudsen" userId="7e84e08e-7de8-4fe0-8847-feb558337531" providerId="ADAL" clId="{E7CB1D90-321E-CB41-B949-44BA28436581}" dt="2022-01-25T19:53:28.487" v="1820" actId="2696"/>
        <pc:sldMkLst>
          <pc:docMk/>
          <pc:sldMk cId="348452804" sldId="3766"/>
        </pc:sldMkLst>
        <pc:picChg chg="mod">
          <ac:chgData name="Marianne Knudsen" userId="7e84e08e-7de8-4fe0-8847-feb558337531" providerId="ADAL" clId="{E7CB1D90-321E-CB41-B949-44BA28436581}" dt="2022-01-25T19:34:31.454" v="1427" actId="1076"/>
          <ac:picMkLst>
            <pc:docMk/>
            <pc:sldMk cId="348452804" sldId="3766"/>
            <ac:picMk id="4" creationId="{3280A94A-1B31-4B75-BC57-FB09AA322A76}"/>
          </ac:picMkLst>
        </pc:picChg>
      </pc:sldChg>
      <pc:sldChg chg="addSp delSp modSp add mod">
        <pc:chgData name="Marianne Knudsen" userId="7e84e08e-7de8-4fe0-8847-feb558337531" providerId="ADAL" clId="{E7CB1D90-321E-CB41-B949-44BA28436581}" dt="2022-01-26T17:08:34.758" v="2097" actId="6549"/>
        <pc:sldMkLst>
          <pc:docMk/>
          <pc:sldMk cId="759665392" sldId="3767"/>
        </pc:sldMkLst>
        <pc:spChg chg="add mod">
          <ac:chgData name="Marianne Knudsen" userId="7e84e08e-7de8-4fe0-8847-feb558337531" providerId="ADAL" clId="{E7CB1D90-321E-CB41-B949-44BA28436581}" dt="2022-01-25T19:52:18.487" v="1804" actId="1035"/>
          <ac:spMkLst>
            <pc:docMk/>
            <pc:sldMk cId="759665392" sldId="3767"/>
            <ac:spMk id="10" creationId="{1E4601C3-A216-4E4A-8CC0-02756A95EEB0}"/>
          </ac:spMkLst>
        </pc:spChg>
        <pc:spChg chg="add del mod">
          <ac:chgData name="Marianne Knudsen" userId="7e84e08e-7de8-4fe0-8847-feb558337531" providerId="ADAL" clId="{E7CB1D90-321E-CB41-B949-44BA28436581}" dt="2022-01-25T19:54:57.232" v="1853" actId="478"/>
          <ac:spMkLst>
            <pc:docMk/>
            <pc:sldMk cId="759665392" sldId="3767"/>
            <ac:spMk id="11" creationId="{AB3419FA-3B65-0D4B-B2E3-2533E3C7704A}"/>
          </ac:spMkLst>
        </pc:spChg>
        <pc:spChg chg="add mod">
          <ac:chgData name="Marianne Knudsen" userId="7e84e08e-7de8-4fe0-8847-feb558337531" providerId="ADAL" clId="{E7CB1D90-321E-CB41-B949-44BA28436581}" dt="2022-01-26T17:08:34.758" v="2097" actId="6549"/>
          <ac:spMkLst>
            <pc:docMk/>
            <pc:sldMk cId="759665392" sldId="3767"/>
            <ac:spMk id="12" creationId="{6B2BC3AF-6977-4D43-BC63-D65FBEFCDDC2}"/>
          </ac:spMkLst>
        </pc:spChg>
        <pc:spChg chg="add mod">
          <ac:chgData name="Marianne Knudsen" userId="7e84e08e-7de8-4fe0-8847-feb558337531" providerId="ADAL" clId="{E7CB1D90-321E-CB41-B949-44BA28436581}" dt="2022-01-25T19:55:08.473" v="1861" actId="1076"/>
          <ac:spMkLst>
            <pc:docMk/>
            <pc:sldMk cId="759665392" sldId="3767"/>
            <ac:spMk id="13" creationId="{A38C53BD-538C-BF4D-BDCE-4B2449AA8170}"/>
          </ac:spMkLst>
        </pc:spChg>
        <pc:spChg chg="del">
          <ac:chgData name="Marianne Knudsen" userId="7e84e08e-7de8-4fe0-8847-feb558337531" providerId="ADAL" clId="{E7CB1D90-321E-CB41-B949-44BA28436581}" dt="2022-01-25T19:35:59.516" v="1473" actId="478"/>
          <ac:spMkLst>
            <pc:docMk/>
            <pc:sldMk cId="759665392" sldId="3767"/>
            <ac:spMk id="41" creationId="{49646841-ED82-2443-AA28-7FFC2B598BFE}"/>
          </ac:spMkLst>
        </pc:spChg>
        <pc:spChg chg="del">
          <ac:chgData name="Marianne Knudsen" userId="7e84e08e-7de8-4fe0-8847-feb558337531" providerId="ADAL" clId="{E7CB1D90-321E-CB41-B949-44BA28436581}" dt="2022-01-25T19:35:52.492" v="1471" actId="478"/>
          <ac:spMkLst>
            <pc:docMk/>
            <pc:sldMk cId="759665392" sldId="3767"/>
            <ac:spMk id="55" creationId="{B1CEF244-AA4C-0B40-BA72-51DBC004F1AB}"/>
          </ac:spMkLst>
        </pc:spChg>
        <pc:picChg chg="mod">
          <ac:chgData name="Marianne Knudsen" userId="7e84e08e-7de8-4fe0-8847-feb558337531" providerId="ADAL" clId="{E7CB1D90-321E-CB41-B949-44BA28436581}" dt="2022-01-25T19:50:34.585" v="1763" actId="14100"/>
          <ac:picMkLst>
            <pc:docMk/>
            <pc:sldMk cId="759665392" sldId="3767"/>
            <ac:picMk id="51" creationId="{1A882EBD-37C8-5041-9A98-5C2A6E1EC71D}"/>
          </ac:picMkLst>
        </pc:picChg>
        <pc:picChg chg="mod">
          <ac:chgData name="Marianne Knudsen" userId="7e84e08e-7de8-4fe0-8847-feb558337531" providerId="ADAL" clId="{E7CB1D90-321E-CB41-B949-44BA28436581}" dt="2022-01-25T19:50:28.096" v="1762" actId="12788"/>
          <ac:picMkLst>
            <pc:docMk/>
            <pc:sldMk cId="759665392" sldId="3767"/>
            <ac:picMk id="52" creationId="{F655A848-9E72-8043-B000-6584E2236254}"/>
          </ac:picMkLst>
        </pc:picChg>
        <pc:picChg chg="mod">
          <ac:chgData name="Marianne Knudsen" userId="7e84e08e-7de8-4fe0-8847-feb558337531" providerId="ADAL" clId="{E7CB1D90-321E-CB41-B949-44BA28436581}" dt="2022-01-25T19:50:28.096" v="1762" actId="12788"/>
          <ac:picMkLst>
            <pc:docMk/>
            <pc:sldMk cId="759665392" sldId="3767"/>
            <ac:picMk id="53" creationId="{D2609CEE-BEBE-984E-843C-041D8589AB65}"/>
          </ac:picMkLst>
        </pc:picChg>
        <pc:picChg chg="mod">
          <ac:chgData name="Marianne Knudsen" userId="7e84e08e-7de8-4fe0-8847-feb558337531" providerId="ADAL" clId="{E7CB1D90-321E-CB41-B949-44BA28436581}" dt="2022-01-25T19:50:28.096" v="1762" actId="12788"/>
          <ac:picMkLst>
            <pc:docMk/>
            <pc:sldMk cId="759665392" sldId="3767"/>
            <ac:picMk id="54" creationId="{19005E77-71C1-8544-B36C-5DFF032A83BB}"/>
          </ac:picMkLst>
        </pc:picChg>
      </pc:sldChg>
      <pc:sldChg chg="addSp delSp modSp add del mod ord">
        <pc:chgData name="Marianne Knudsen" userId="7e84e08e-7de8-4fe0-8847-feb558337531" providerId="ADAL" clId="{E7CB1D90-321E-CB41-B949-44BA28436581}" dt="2022-01-25T19:53:25.742" v="1818" actId="2696"/>
        <pc:sldMkLst>
          <pc:docMk/>
          <pc:sldMk cId="3625049101" sldId="3768"/>
        </pc:sldMkLst>
        <pc:spChg chg="add mod">
          <ac:chgData name="Marianne Knudsen" userId="7e84e08e-7de8-4fe0-8847-feb558337531" providerId="ADAL" clId="{E7CB1D90-321E-CB41-B949-44BA28436581}" dt="2022-01-25T19:45:47.360" v="1688" actId="1036"/>
          <ac:spMkLst>
            <pc:docMk/>
            <pc:sldMk cId="3625049101" sldId="3768"/>
            <ac:spMk id="3" creationId="{8EADE33B-E204-7C42-9DDC-D3FC38F0EA62}"/>
          </ac:spMkLst>
        </pc:spChg>
        <pc:spChg chg="del">
          <ac:chgData name="Marianne Knudsen" userId="7e84e08e-7de8-4fe0-8847-feb558337531" providerId="ADAL" clId="{E7CB1D90-321E-CB41-B949-44BA28436581}" dt="2022-01-25T19:42:13.378" v="1591" actId="478"/>
          <ac:spMkLst>
            <pc:docMk/>
            <pc:sldMk cId="3625049101" sldId="3768"/>
            <ac:spMk id="5" creationId="{6CF2ACBE-3BFF-4266-BDFA-52D41BEE1887}"/>
          </ac:spMkLst>
        </pc:spChg>
        <pc:spChg chg="del mod">
          <ac:chgData name="Marianne Knudsen" userId="7e84e08e-7de8-4fe0-8847-feb558337531" providerId="ADAL" clId="{E7CB1D90-321E-CB41-B949-44BA28436581}" dt="2022-01-25T19:42:40.404" v="1594" actId="478"/>
          <ac:spMkLst>
            <pc:docMk/>
            <pc:sldMk cId="3625049101" sldId="3768"/>
            <ac:spMk id="9" creationId="{A2A6CC88-AB0A-3C47-93E1-E0956B6DFDBE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17" creationId="{45B2CC46-D292-2E48-9FA4-2F5A5EBAB926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18" creationId="{991947F1-E2AF-4949-BB39-4AF26DE1FF09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0" creationId="{A398DB1E-6308-6D4A-A7E0-89CA98CAE5A8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2" creationId="{185389A4-FACF-B149-B510-F86EB2C2BE0B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3" creationId="{9FBE963B-C435-D445-A6F5-8964764284F8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4" creationId="{1DFC65E1-64DF-254C-9A5C-4C65ED202340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5" creationId="{68FACCC1-08F8-E641-8139-BC83F7E4472F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6" creationId="{6B65961E-C77C-E94C-868A-78747EFE139C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7" creationId="{C36393CF-3654-A847-8770-F5CC3FFE4646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8" creationId="{A5C5C596-9511-E443-A7F2-B7E5084CD0D7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9" creationId="{27BAE865-2AEA-F44B-8417-A17F6916C5E7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0" creationId="{CAE2F13E-6041-F940-BFED-13F192EF27E1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2" creationId="{8BBE183F-124B-FB41-BCD5-B7D635850C33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4" creationId="{618C3452-3F20-E746-8EB6-73366BE9E770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5" creationId="{D798459A-0598-064F-9E8B-1654126C6011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6" creationId="{BE23BD22-28EC-0148-83A9-226F9DE141AD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7" creationId="{08AD1A61-8429-DA48-80E6-04EA8B204F87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8" creationId="{D09AA5C3-BE1A-4F43-982A-FC06B07009F6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9" creationId="{ACAB6FFE-AEDA-7D4B-BC33-C77C3672E6B5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40" creationId="{CD4A783E-78B5-FA40-9958-DA2D1BC1EADD}"/>
          </ac:spMkLst>
        </pc:spChg>
        <pc:spChg chg="add mod">
          <ac:chgData name="Marianne Knudsen" userId="7e84e08e-7de8-4fe0-8847-feb558337531" providerId="ADAL" clId="{E7CB1D90-321E-CB41-B949-44BA28436581}" dt="2022-01-25T19:43:25.053" v="1606" actId="207"/>
          <ac:spMkLst>
            <pc:docMk/>
            <pc:sldMk cId="3625049101" sldId="3768"/>
            <ac:spMk id="41" creationId="{73CD3560-A101-EB47-A1F9-C98D4318FF6C}"/>
          </ac:spMkLst>
        </pc:spChg>
        <pc:spChg chg="add del mod">
          <ac:chgData name="Marianne Knudsen" userId="7e84e08e-7de8-4fe0-8847-feb558337531" providerId="ADAL" clId="{E7CB1D90-321E-CB41-B949-44BA28436581}" dt="2022-01-25T19:43:04.733" v="1602" actId="478"/>
          <ac:spMkLst>
            <pc:docMk/>
            <pc:sldMk cId="3625049101" sldId="3768"/>
            <ac:spMk id="42" creationId="{0C37DD0B-1ADD-3F4B-AF63-C7F76C0D6D2A}"/>
          </ac:spMkLst>
        </pc:spChg>
        <pc:spChg chg="add mod">
          <ac:chgData name="Marianne Knudsen" userId="7e84e08e-7de8-4fe0-8847-feb558337531" providerId="ADAL" clId="{E7CB1D90-321E-CB41-B949-44BA28436581}" dt="2022-01-25T19:46:59.442" v="1710" actId="1037"/>
          <ac:spMkLst>
            <pc:docMk/>
            <pc:sldMk cId="3625049101" sldId="3768"/>
            <ac:spMk id="47" creationId="{DD2CBBD0-7725-0B47-B986-C88898A069EE}"/>
          </ac:spMkLst>
        </pc:spChg>
        <pc:spChg chg="add mod">
          <ac:chgData name="Marianne Knudsen" userId="7e84e08e-7de8-4fe0-8847-feb558337531" providerId="ADAL" clId="{E7CB1D90-321E-CB41-B949-44BA28436581}" dt="2022-01-25T19:47:47.106" v="1725" actId="120"/>
          <ac:spMkLst>
            <pc:docMk/>
            <pc:sldMk cId="3625049101" sldId="3768"/>
            <ac:spMk id="48" creationId="{E31489FD-1869-F74B-A516-4245CCC788FF}"/>
          </ac:spMkLst>
        </pc:spChg>
        <pc:spChg chg="add mod">
          <ac:chgData name="Marianne Knudsen" userId="7e84e08e-7de8-4fe0-8847-feb558337531" providerId="ADAL" clId="{E7CB1D90-321E-CB41-B949-44BA28436581}" dt="2022-01-25T19:47:34.391" v="1721" actId="20577"/>
          <ac:spMkLst>
            <pc:docMk/>
            <pc:sldMk cId="3625049101" sldId="3768"/>
            <ac:spMk id="49" creationId="{1C8CDE09-93C2-F040-9A9D-54E3920372E9}"/>
          </ac:spMkLst>
        </pc:spChg>
        <pc:spChg chg="add mod">
          <ac:chgData name="Marianne Knudsen" userId="7e84e08e-7de8-4fe0-8847-feb558337531" providerId="ADAL" clId="{E7CB1D90-321E-CB41-B949-44BA28436581}" dt="2022-01-25T19:47:40.596" v="1722" actId="1076"/>
          <ac:spMkLst>
            <pc:docMk/>
            <pc:sldMk cId="3625049101" sldId="3768"/>
            <ac:spMk id="50" creationId="{2670CAD1-D48D-6F4D-AE90-581AF12D7148}"/>
          </ac:spMkLst>
        </pc:sp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2" creationId="{11FD653D-ED54-4D19-997F-BDFA86ED24C5}"/>
          </ac:picMkLst>
        </pc:pic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4" creationId="{96BFE8E1-8DA2-4DE1-A84F-4FDDFCC7B9A4}"/>
          </ac:picMkLst>
        </pc:pic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6" creationId="{0F448970-ED60-41EF-8250-3AF9A35BBDF0}"/>
          </ac:picMkLst>
        </pc:picChg>
        <pc:picChg chg="del mod">
          <ac:chgData name="Marianne Knudsen" userId="7e84e08e-7de8-4fe0-8847-feb558337531" providerId="ADAL" clId="{E7CB1D90-321E-CB41-B949-44BA28436581}" dt="2022-01-25T19:42:47.642" v="1597" actId="478"/>
          <ac:picMkLst>
            <pc:docMk/>
            <pc:sldMk cId="3625049101" sldId="3768"/>
            <ac:picMk id="7" creationId="{4CC4360C-7066-4ABB-9082-3727AF8D4899}"/>
          </ac:picMkLst>
        </pc:pic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8" creationId="{6F047225-ECE0-4A7D-8E6C-A3EFF040E22A}"/>
          </ac:picMkLst>
        </pc:picChg>
        <pc:picChg chg="del">
          <ac:chgData name="Marianne Knudsen" userId="7e84e08e-7de8-4fe0-8847-feb558337531" providerId="ADAL" clId="{E7CB1D90-321E-CB41-B949-44BA28436581}" dt="2022-01-25T19:41:55.694" v="1589" actId="478"/>
          <ac:picMkLst>
            <pc:docMk/>
            <pc:sldMk cId="3625049101" sldId="3768"/>
            <ac:picMk id="21" creationId="{B8C565DE-65E2-324E-8EE4-2C1FE29557E5}"/>
          </ac:picMkLst>
        </pc:pic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33" creationId="{2018F180-CC0F-2848-9644-78710D258D25}"/>
          </ac:picMkLst>
        </pc:picChg>
        <pc:picChg chg="add mod modCrop">
          <ac:chgData name="Marianne Knudsen" userId="7e84e08e-7de8-4fe0-8847-feb558337531" providerId="ADAL" clId="{E7CB1D90-321E-CB41-B949-44BA28436581}" dt="2022-01-25T19:47:05.221" v="1711" actId="554"/>
          <ac:picMkLst>
            <pc:docMk/>
            <pc:sldMk cId="3625049101" sldId="3768"/>
            <ac:picMk id="43" creationId="{D5CD7897-AA43-FD49-8811-686CC7929DAC}"/>
          </ac:picMkLst>
        </pc:picChg>
        <pc:picChg chg="add mod">
          <ac:chgData name="Marianne Knudsen" userId="7e84e08e-7de8-4fe0-8847-feb558337531" providerId="ADAL" clId="{E7CB1D90-321E-CB41-B949-44BA28436581}" dt="2022-01-25T19:47:05.221" v="1711" actId="554"/>
          <ac:picMkLst>
            <pc:docMk/>
            <pc:sldMk cId="3625049101" sldId="3768"/>
            <ac:picMk id="44" creationId="{19B9E9CA-3F6E-F446-B793-2F45971F0F66}"/>
          </ac:picMkLst>
        </pc:picChg>
        <pc:picChg chg="add mod">
          <ac:chgData name="Marianne Knudsen" userId="7e84e08e-7de8-4fe0-8847-feb558337531" providerId="ADAL" clId="{E7CB1D90-321E-CB41-B949-44BA28436581}" dt="2022-01-25T19:47:05.221" v="1711" actId="554"/>
          <ac:picMkLst>
            <pc:docMk/>
            <pc:sldMk cId="3625049101" sldId="3768"/>
            <ac:picMk id="45" creationId="{0C31ABF6-685F-3A45-89CB-EDA675BDEEDB}"/>
          </ac:picMkLst>
        </pc:picChg>
        <pc:picChg chg="add mod">
          <ac:chgData name="Marianne Knudsen" userId="7e84e08e-7de8-4fe0-8847-feb558337531" providerId="ADAL" clId="{E7CB1D90-321E-CB41-B949-44BA28436581}" dt="2022-01-25T19:47:05.221" v="1711" actId="554"/>
          <ac:picMkLst>
            <pc:docMk/>
            <pc:sldMk cId="3625049101" sldId="3768"/>
            <ac:picMk id="46" creationId="{6AF667FF-5FDB-1245-AD71-E1015C4C4AF7}"/>
          </ac:picMkLst>
        </pc:picChg>
        <pc:cxnChg chg="del">
          <ac:chgData name="Marianne Knudsen" userId="7e84e08e-7de8-4fe0-8847-feb558337531" providerId="ADAL" clId="{E7CB1D90-321E-CB41-B949-44BA28436581}" dt="2022-01-25T19:42:14.645" v="1592" actId="478"/>
          <ac:cxnSpMkLst>
            <pc:docMk/>
            <pc:sldMk cId="3625049101" sldId="3768"/>
            <ac:cxnSpMk id="10" creationId="{10AA6DFA-765A-B14D-BBC8-D2204F0F3E66}"/>
          </ac:cxnSpMkLst>
        </pc:cxnChg>
      </pc:sldChg>
      <pc:sldChg chg="addSp delSp modSp add mod ord setBg">
        <pc:chgData name="Marianne Knudsen" userId="7e84e08e-7de8-4fe0-8847-feb558337531" providerId="ADAL" clId="{E7CB1D90-321E-CB41-B949-44BA28436581}" dt="2022-01-26T17:08:01.202" v="2093" actId="1037"/>
        <pc:sldMkLst>
          <pc:docMk/>
          <pc:sldMk cId="4102240245" sldId="3768"/>
        </pc:sldMkLst>
        <pc:spChg chg="del mod">
          <ac:chgData name="Marianne Knudsen" userId="7e84e08e-7de8-4fe0-8847-feb558337531" providerId="ADAL" clId="{E7CB1D90-321E-CB41-B949-44BA28436581}" dt="2022-01-26T11:14:45.462" v="1946" actId="478"/>
          <ac:spMkLst>
            <pc:docMk/>
            <pc:sldMk cId="4102240245" sldId="3768"/>
            <ac:spMk id="10" creationId="{1E4601C3-A216-4E4A-8CC0-02756A95EEB0}"/>
          </ac:spMkLst>
        </pc:spChg>
        <pc:spChg chg="del">
          <ac:chgData name="Marianne Knudsen" userId="7e84e08e-7de8-4fe0-8847-feb558337531" providerId="ADAL" clId="{E7CB1D90-321E-CB41-B949-44BA28436581}" dt="2022-01-26T10:47:52.901" v="1920" actId="478"/>
          <ac:spMkLst>
            <pc:docMk/>
            <pc:sldMk cId="4102240245" sldId="3768"/>
            <ac:spMk id="12" creationId="{6B2BC3AF-6977-4D43-BC63-D65FBEFCDDC2}"/>
          </ac:spMkLst>
        </pc:spChg>
        <pc:spChg chg="del mod">
          <ac:chgData name="Marianne Knudsen" userId="7e84e08e-7de8-4fe0-8847-feb558337531" providerId="ADAL" clId="{E7CB1D90-321E-CB41-B949-44BA28436581}" dt="2022-01-26T11:14:43.987" v="1945" actId="478"/>
          <ac:spMkLst>
            <pc:docMk/>
            <pc:sldMk cId="4102240245" sldId="3768"/>
            <ac:spMk id="13" creationId="{A38C53BD-538C-BF4D-BDCE-4B2449AA8170}"/>
          </ac:spMkLst>
        </pc:spChg>
        <pc:picChg chg="del mod">
          <ac:chgData name="Marianne Knudsen" userId="7e84e08e-7de8-4fe0-8847-feb558337531" providerId="ADAL" clId="{E7CB1D90-321E-CB41-B949-44BA28436581}" dt="2022-01-26T17:06:29.426" v="2052" actId="478"/>
          <ac:picMkLst>
            <pc:docMk/>
            <pc:sldMk cId="4102240245" sldId="3768"/>
            <ac:picMk id="2" creationId="{AF258BB3-3531-4F43-AECF-6B69ACB755D4}"/>
          </ac:picMkLst>
        </pc:picChg>
        <pc:picChg chg="add mod modCrop">
          <ac:chgData name="Marianne Knudsen" userId="7e84e08e-7de8-4fe0-8847-feb558337531" providerId="ADAL" clId="{E7CB1D90-321E-CB41-B949-44BA28436581}" dt="2022-01-26T17:06:45.575" v="2054" actId="18331"/>
          <ac:picMkLst>
            <pc:docMk/>
            <pc:sldMk cId="4102240245" sldId="3768"/>
            <ac:picMk id="3" creationId="{0D1F0B20-AC60-CE43-B8B2-3CA049F7977B}"/>
          </ac:picMkLst>
        </pc:picChg>
        <pc:picChg chg="del mod modCrop">
          <ac:chgData name="Marianne Knudsen" userId="7e84e08e-7de8-4fe0-8847-feb558337531" providerId="ADAL" clId="{E7CB1D90-321E-CB41-B949-44BA28436581}" dt="2022-01-26T17:06:29.711" v="2053" actId="478"/>
          <ac:picMkLst>
            <pc:docMk/>
            <pc:sldMk cId="4102240245" sldId="3768"/>
            <ac:picMk id="4" creationId="{39A06B21-559B-4A32-958A-4BCA5F1DB87F}"/>
          </ac:picMkLst>
        </pc:picChg>
        <pc:picChg chg="add mod">
          <ac:chgData name="Marianne Knudsen" userId="7e84e08e-7de8-4fe0-8847-feb558337531" providerId="ADAL" clId="{E7CB1D90-321E-CB41-B949-44BA28436581}" dt="2022-01-26T11:14:58.622" v="1974" actId="1036"/>
          <ac:picMkLst>
            <pc:docMk/>
            <pc:sldMk cId="4102240245" sldId="3768"/>
            <ac:picMk id="5" creationId="{4CEDFB6B-997F-764D-BA54-C078B20313BC}"/>
          </ac:picMkLst>
        </pc:picChg>
        <pc:picChg chg="add mod">
          <ac:chgData name="Marianne Knudsen" userId="7e84e08e-7de8-4fe0-8847-feb558337531" providerId="ADAL" clId="{E7CB1D90-321E-CB41-B949-44BA28436581}" dt="2022-01-26T17:08:01.202" v="2093" actId="1037"/>
          <ac:picMkLst>
            <pc:docMk/>
            <pc:sldMk cId="4102240245" sldId="3768"/>
            <ac:picMk id="7" creationId="{126F4259-22A7-2043-9AC3-AA866C05D9DE}"/>
          </ac:picMkLst>
        </pc:picChg>
        <pc:picChg chg="add mod">
          <ac:chgData name="Marianne Knudsen" userId="7e84e08e-7de8-4fe0-8847-feb558337531" providerId="ADAL" clId="{E7CB1D90-321E-CB41-B949-44BA28436581}" dt="2022-01-26T17:08:01.202" v="2093" actId="1037"/>
          <ac:picMkLst>
            <pc:docMk/>
            <pc:sldMk cId="4102240245" sldId="3768"/>
            <ac:picMk id="9" creationId="{CB1004E5-9D7D-5E49-BA52-763EAA80A409}"/>
          </ac:picMkLst>
        </pc:picChg>
        <pc:picChg chg="add mod">
          <ac:chgData name="Marianne Knudsen" userId="7e84e08e-7de8-4fe0-8847-feb558337531" providerId="ADAL" clId="{E7CB1D90-321E-CB41-B949-44BA28436581}" dt="2022-01-26T17:08:01.202" v="2093" actId="1037"/>
          <ac:picMkLst>
            <pc:docMk/>
            <pc:sldMk cId="4102240245" sldId="3768"/>
            <ac:picMk id="11" creationId="{40307522-D44B-CE49-BA94-FEAA9932A0D9}"/>
          </ac:picMkLst>
        </pc:picChg>
        <pc:picChg chg="del">
          <ac:chgData name="Marianne Knudsen" userId="7e84e08e-7de8-4fe0-8847-feb558337531" providerId="ADAL" clId="{E7CB1D90-321E-CB41-B949-44BA28436581}" dt="2022-01-26T10:47:51.761" v="1919" actId="478"/>
          <ac:picMkLst>
            <pc:docMk/>
            <pc:sldMk cId="4102240245" sldId="3768"/>
            <ac:picMk id="51" creationId="{1A882EBD-37C8-5041-9A98-5C2A6E1EC71D}"/>
          </ac:picMkLst>
        </pc:picChg>
        <pc:picChg chg="del">
          <ac:chgData name="Marianne Knudsen" userId="7e84e08e-7de8-4fe0-8847-feb558337531" providerId="ADAL" clId="{E7CB1D90-321E-CB41-B949-44BA28436581}" dt="2022-01-26T10:47:51.761" v="1919" actId="478"/>
          <ac:picMkLst>
            <pc:docMk/>
            <pc:sldMk cId="4102240245" sldId="3768"/>
            <ac:picMk id="52" creationId="{F655A848-9E72-8043-B000-6584E2236254}"/>
          </ac:picMkLst>
        </pc:picChg>
        <pc:picChg chg="del">
          <ac:chgData name="Marianne Knudsen" userId="7e84e08e-7de8-4fe0-8847-feb558337531" providerId="ADAL" clId="{E7CB1D90-321E-CB41-B949-44BA28436581}" dt="2022-01-26T10:47:51.761" v="1919" actId="478"/>
          <ac:picMkLst>
            <pc:docMk/>
            <pc:sldMk cId="4102240245" sldId="3768"/>
            <ac:picMk id="53" creationId="{D2609CEE-BEBE-984E-843C-041D8589AB65}"/>
          </ac:picMkLst>
        </pc:picChg>
        <pc:picChg chg="del">
          <ac:chgData name="Marianne Knudsen" userId="7e84e08e-7de8-4fe0-8847-feb558337531" providerId="ADAL" clId="{E7CB1D90-321E-CB41-B949-44BA28436581}" dt="2022-01-26T10:47:51.761" v="1919" actId="478"/>
          <ac:picMkLst>
            <pc:docMk/>
            <pc:sldMk cId="4102240245" sldId="3768"/>
            <ac:picMk id="54" creationId="{19005E77-71C1-8544-B36C-5DFF032A83BB}"/>
          </ac:picMkLst>
        </pc:picChg>
        <pc:picChg chg="del">
          <ac:chgData name="Marianne Knudsen" userId="7e84e08e-7de8-4fe0-8847-feb558337531" providerId="ADAL" clId="{E7CB1D90-321E-CB41-B949-44BA28436581}" dt="2022-01-26T11:14:48.960" v="1948" actId="478"/>
          <ac:picMkLst>
            <pc:docMk/>
            <pc:sldMk cId="4102240245" sldId="3768"/>
            <ac:picMk id="59" creationId="{1980262C-A667-8947-A63E-BD45EC3CA9BF}"/>
          </ac:picMkLst>
        </pc:picChg>
      </pc:sldChg>
      <pc:sldChg chg="delSp modSp add del mod">
        <pc:chgData name="Marianne Knudsen" userId="7e84e08e-7de8-4fe0-8847-feb558337531" providerId="ADAL" clId="{E7CB1D90-321E-CB41-B949-44BA28436581}" dt="2022-01-25T19:53:14.678" v="1817" actId="2696"/>
        <pc:sldMkLst>
          <pc:docMk/>
          <pc:sldMk cId="1457769471" sldId="3769"/>
        </pc:sldMkLst>
        <pc:spChg chg="del">
          <ac:chgData name="Marianne Knudsen" userId="7e84e08e-7de8-4fe0-8847-feb558337531" providerId="ADAL" clId="{E7CB1D90-321E-CB41-B949-44BA28436581}" dt="2022-01-25T19:48:54.661" v="1727" actId="478"/>
          <ac:spMkLst>
            <pc:docMk/>
            <pc:sldMk cId="1457769471" sldId="3769"/>
            <ac:spMk id="3" creationId="{8EADE33B-E204-7C42-9DDC-D3FC38F0EA62}"/>
          </ac:spMkLst>
        </pc:spChg>
        <pc:spChg chg="del">
          <ac:chgData name="Marianne Knudsen" userId="7e84e08e-7de8-4fe0-8847-feb558337531" providerId="ADAL" clId="{E7CB1D90-321E-CB41-B949-44BA28436581}" dt="2022-01-25T19:48:54.661" v="1727" actId="478"/>
          <ac:spMkLst>
            <pc:docMk/>
            <pc:sldMk cId="1457769471" sldId="3769"/>
            <ac:spMk id="47" creationId="{DD2CBBD0-7725-0B47-B986-C88898A069EE}"/>
          </ac:spMkLst>
        </pc:spChg>
        <pc:spChg chg="del">
          <ac:chgData name="Marianne Knudsen" userId="7e84e08e-7de8-4fe0-8847-feb558337531" providerId="ADAL" clId="{E7CB1D90-321E-CB41-B949-44BA28436581}" dt="2022-01-25T19:48:54.661" v="1727" actId="478"/>
          <ac:spMkLst>
            <pc:docMk/>
            <pc:sldMk cId="1457769471" sldId="3769"/>
            <ac:spMk id="48" creationId="{E31489FD-1869-F74B-A516-4245CCC788FF}"/>
          </ac:spMkLst>
        </pc:spChg>
        <pc:spChg chg="del">
          <ac:chgData name="Marianne Knudsen" userId="7e84e08e-7de8-4fe0-8847-feb558337531" providerId="ADAL" clId="{E7CB1D90-321E-CB41-B949-44BA28436581}" dt="2022-01-25T19:48:54.661" v="1727" actId="478"/>
          <ac:spMkLst>
            <pc:docMk/>
            <pc:sldMk cId="1457769471" sldId="3769"/>
            <ac:spMk id="49" creationId="{1C8CDE09-93C2-F040-9A9D-54E3920372E9}"/>
          </ac:spMkLst>
        </pc:spChg>
        <pc:spChg chg="del">
          <ac:chgData name="Marianne Knudsen" userId="7e84e08e-7de8-4fe0-8847-feb558337531" providerId="ADAL" clId="{E7CB1D90-321E-CB41-B949-44BA28436581}" dt="2022-01-25T19:48:57.334" v="1728" actId="478"/>
          <ac:spMkLst>
            <pc:docMk/>
            <pc:sldMk cId="1457769471" sldId="3769"/>
            <ac:spMk id="50" creationId="{2670CAD1-D48D-6F4D-AE90-581AF12D7148}"/>
          </ac:spMkLst>
        </pc:spChg>
        <pc:picChg chg="mod">
          <ac:chgData name="Marianne Knudsen" userId="7e84e08e-7de8-4fe0-8847-feb558337531" providerId="ADAL" clId="{E7CB1D90-321E-CB41-B949-44BA28436581}" dt="2022-01-25T19:49:11.791" v="1731" actId="14100"/>
          <ac:picMkLst>
            <pc:docMk/>
            <pc:sldMk cId="1457769471" sldId="3769"/>
            <ac:picMk id="43" creationId="{D5CD7897-AA43-FD49-8811-686CC7929DAC}"/>
          </ac:picMkLst>
        </pc:picChg>
        <pc:picChg chg="mod">
          <ac:chgData name="Marianne Knudsen" userId="7e84e08e-7de8-4fe0-8847-feb558337531" providerId="ADAL" clId="{E7CB1D90-321E-CB41-B949-44BA28436581}" dt="2022-01-25T19:49:38.770" v="1737" actId="1076"/>
          <ac:picMkLst>
            <pc:docMk/>
            <pc:sldMk cId="1457769471" sldId="3769"/>
            <ac:picMk id="44" creationId="{19B9E9CA-3F6E-F446-B793-2F45971F0F66}"/>
          </ac:picMkLst>
        </pc:picChg>
        <pc:picChg chg="mod">
          <ac:chgData name="Marianne Knudsen" userId="7e84e08e-7de8-4fe0-8847-feb558337531" providerId="ADAL" clId="{E7CB1D90-321E-CB41-B949-44BA28436581}" dt="2022-01-25T19:49:30.248" v="1736" actId="14100"/>
          <ac:picMkLst>
            <pc:docMk/>
            <pc:sldMk cId="1457769471" sldId="3769"/>
            <ac:picMk id="45" creationId="{0C31ABF6-685F-3A45-89CB-EDA675BDEEDB}"/>
          </ac:picMkLst>
        </pc:picChg>
        <pc:picChg chg="mod">
          <ac:chgData name="Marianne Knudsen" userId="7e84e08e-7de8-4fe0-8847-feb558337531" providerId="ADAL" clId="{E7CB1D90-321E-CB41-B949-44BA28436581}" dt="2022-01-25T19:49:45.891" v="1739" actId="14100"/>
          <ac:picMkLst>
            <pc:docMk/>
            <pc:sldMk cId="1457769471" sldId="3769"/>
            <ac:picMk id="46" creationId="{6AF667FF-5FDB-1245-AD71-E1015C4C4AF7}"/>
          </ac:picMkLst>
        </pc:picChg>
      </pc:sldChg>
    </pc:docChg>
  </pc:docChgLst>
  <pc:docChgLst>
    <pc:chgData name="Romy Beard" userId="S::rb@chronoshub.io::00a7506f-ec3f-4b47-807d-bc578714b8a6" providerId="AD" clId="Web-{9E9B6392-DB16-20C7-2BE5-A44A7AFEC8A2}"/>
    <pc:docChg chg="addSld modSld">
      <pc:chgData name="Romy Beard" userId="S::rb@chronoshub.io::00a7506f-ec3f-4b47-807d-bc578714b8a6" providerId="AD" clId="Web-{9E9B6392-DB16-20C7-2BE5-A44A7AFEC8A2}" dt="2022-01-25T10:10:19.628" v="88" actId="20577"/>
      <pc:docMkLst>
        <pc:docMk/>
      </pc:docMkLst>
      <pc:sldChg chg="addSp modSp">
        <pc:chgData name="Romy Beard" userId="S::rb@chronoshub.io::00a7506f-ec3f-4b47-807d-bc578714b8a6" providerId="AD" clId="Web-{9E9B6392-DB16-20C7-2BE5-A44A7AFEC8A2}" dt="2022-01-25T09:18:55.718" v="27" actId="1076"/>
        <pc:sldMkLst>
          <pc:docMk/>
          <pc:sldMk cId="449886053" sldId="3758"/>
        </pc:sldMkLst>
        <pc:spChg chg="add mod">
          <ac:chgData name="Romy Beard" userId="S::rb@chronoshub.io::00a7506f-ec3f-4b47-807d-bc578714b8a6" providerId="AD" clId="Web-{9E9B6392-DB16-20C7-2BE5-A44A7AFEC8A2}" dt="2022-01-25T09:18:55.718" v="27" actId="1076"/>
          <ac:spMkLst>
            <pc:docMk/>
            <pc:sldMk cId="449886053" sldId="3758"/>
            <ac:spMk id="3" creationId="{FAA4E05C-D635-4A9D-A35F-7FA230C7C37A}"/>
          </ac:spMkLst>
        </pc:spChg>
      </pc:sldChg>
      <pc:sldChg chg="addSp delSp modSp add replId">
        <pc:chgData name="Romy Beard" userId="S::rb@chronoshub.io::00a7506f-ec3f-4b47-807d-bc578714b8a6" providerId="AD" clId="Web-{9E9B6392-DB16-20C7-2BE5-A44A7AFEC8A2}" dt="2022-01-25T10:10:19.628" v="88" actId="20577"/>
        <pc:sldMkLst>
          <pc:docMk/>
          <pc:sldMk cId="2355112437" sldId="3760"/>
        </pc:sldMkLst>
        <pc:spChg chg="add del mod">
          <ac:chgData name="Romy Beard" userId="S::rb@chronoshub.io::00a7506f-ec3f-4b47-807d-bc578714b8a6" providerId="AD" clId="Web-{9E9B6392-DB16-20C7-2BE5-A44A7AFEC8A2}" dt="2022-01-25T09:18:24.623" v="5"/>
          <ac:spMkLst>
            <pc:docMk/>
            <pc:sldMk cId="2355112437" sldId="3760"/>
            <ac:spMk id="3" creationId="{7C78E206-8786-4C31-AEE5-F9DC5A570A59}"/>
          </ac:spMkLst>
        </pc:spChg>
        <pc:spChg chg="add mod">
          <ac:chgData name="Romy Beard" userId="S::rb@chronoshub.io::00a7506f-ec3f-4b47-807d-bc578714b8a6" providerId="AD" clId="Web-{9E9B6392-DB16-20C7-2BE5-A44A7AFEC8A2}" dt="2022-01-25T09:23:33.364" v="85" actId="1076"/>
          <ac:spMkLst>
            <pc:docMk/>
            <pc:sldMk cId="2355112437" sldId="3760"/>
            <ac:spMk id="5" creationId="{6CF2ACBE-3BFF-4266-BDFA-52D41BEE1887}"/>
          </ac:spMkLst>
        </pc:spChg>
        <pc:spChg chg="mod">
          <ac:chgData name="Romy Beard" userId="S::rb@chronoshub.io::00a7506f-ec3f-4b47-807d-bc578714b8a6" providerId="AD" clId="Web-{9E9B6392-DB16-20C7-2BE5-A44A7AFEC8A2}" dt="2022-01-25T09:23:35.880" v="86" actId="1076"/>
          <ac:spMkLst>
            <pc:docMk/>
            <pc:sldMk cId="2355112437" sldId="3760"/>
            <ac:spMk id="9" creationId="{A2A6CC88-AB0A-3C47-93E1-E0956B6DFDBE}"/>
          </ac:spMkLst>
        </pc:spChg>
        <pc:spChg chg="mod">
          <ac:chgData name="Romy Beard" userId="S::rb@chronoshub.io::00a7506f-ec3f-4b47-807d-bc578714b8a6" providerId="AD" clId="Web-{9E9B6392-DB16-20C7-2BE5-A44A7AFEC8A2}" dt="2022-01-25T09:22:11.691" v="64" actId="1076"/>
          <ac:spMkLst>
            <pc:docMk/>
            <pc:sldMk cId="2355112437" sldId="3760"/>
            <ac:spMk id="17" creationId="{45B2CC46-D292-2E48-9FA4-2F5A5EBAB926}"/>
          </ac:spMkLst>
        </pc:spChg>
        <pc:spChg chg="mod">
          <ac:chgData name="Romy Beard" userId="S::rb@chronoshub.io::00a7506f-ec3f-4b47-807d-bc578714b8a6" providerId="AD" clId="Web-{9E9B6392-DB16-20C7-2BE5-A44A7AFEC8A2}" dt="2022-01-25T09:22:06.550" v="63" actId="1076"/>
          <ac:spMkLst>
            <pc:docMk/>
            <pc:sldMk cId="2355112437" sldId="3760"/>
            <ac:spMk id="18" creationId="{991947F1-E2AF-4949-BB39-4AF26DE1FF09}"/>
          </ac:spMkLst>
        </pc:spChg>
        <pc:spChg chg="mod">
          <ac:chgData name="Romy Beard" userId="S::rb@chronoshub.io::00a7506f-ec3f-4b47-807d-bc578714b8a6" providerId="AD" clId="Web-{9E9B6392-DB16-20C7-2BE5-A44A7AFEC8A2}" dt="2022-01-25T09:22:15.097" v="65" actId="1076"/>
          <ac:spMkLst>
            <pc:docMk/>
            <pc:sldMk cId="2355112437" sldId="3760"/>
            <ac:spMk id="20" creationId="{A398DB1E-6308-6D4A-A7E0-89CA98CAE5A8}"/>
          </ac:spMkLst>
        </pc:spChg>
        <pc:spChg chg="mod">
          <ac:chgData name="Romy Beard" userId="S::rb@chronoshub.io::00a7506f-ec3f-4b47-807d-bc578714b8a6" providerId="AD" clId="Web-{9E9B6392-DB16-20C7-2BE5-A44A7AFEC8A2}" dt="2022-01-25T09:22:03.034" v="62" actId="1076"/>
          <ac:spMkLst>
            <pc:docMk/>
            <pc:sldMk cId="2355112437" sldId="3760"/>
            <ac:spMk id="22" creationId="{185389A4-FACF-B149-B510-F86EB2C2BE0B}"/>
          </ac:spMkLst>
        </pc:spChg>
        <pc:spChg chg="mod">
          <ac:chgData name="Romy Beard" userId="S::rb@chronoshub.io::00a7506f-ec3f-4b47-807d-bc578714b8a6" providerId="AD" clId="Web-{9E9B6392-DB16-20C7-2BE5-A44A7AFEC8A2}" dt="2022-01-25T09:23:19.864" v="82" actId="1076"/>
          <ac:spMkLst>
            <pc:docMk/>
            <pc:sldMk cId="2355112437" sldId="3760"/>
            <ac:spMk id="23" creationId="{9FBE963B-C435-D445-A6F5-8964764284F8}"/>
          </ac:spMkLst>
        </pc:spChg>
        <pc:spChg chg="mod">
          <ac:chgData name="Romy Beard" userId="S::rb@chronoshub.io::00a7506f-ec3f-4b47-807d-bc578714b8a6" providerId="AD" clId="Web-{9E9B6392-DB16-20C7-2BE5-A44A7AFEC8A2}" dt="2022-01-25T09:22:41.144" v="73" actId="1076"/>
          <ac:spMkLst>
            <pc:docMk/>
            <pc:sldMk cId="2355112437" sldId="3760"/>
            <ac:spMk id="24" creationId="{1DFC65E1-64DF-254C-9A5C-4C65ED202340}"/>
          </ac:spMkLst>
        </pc:spChg>
        <pc:spChg chg="mod">
          <ac:chgData name="Romy Beard" userId="S::rb@chronoshub.io::00a7506f-ec3f-4b47-807d-bc578714b8a6" providerId="AD" clId="Web-{9E9B6392-DB16-20C7-2BE5-A44A7AFEC8A2}" dt="2022-01-25T09:21:58.237" v="61" actId="1076"/>
          <ac:spMkLst>
            <pc:docMk/>
            <pc:sldMk cId="2355112437" sldId="3760"/>
            <ac:spMk id="25" creationId="{68FACCC1-08F8-E641-8139-BC83F7E4472F}"/>
          </ac:spMkLst>
        </pc:spChg>
        <pc:spChg chg="mod">
          <ac:chgData name="Romy Beard" userId="S::rb@chronoshub.io::00a7506f-ec3f-4b47-807d-bc578714b8a6" providerId="AD" clId="Web-{9E9B6392-DB16-20C7-2BE5-A44A7AFEC8A2}" dt="2022-01-25T09:21:38.565" v="58" actId="1076"/>
          <ac:spMkLst>
            <pc:docMk/>
            <pc:sldMk cId="2355112437" sldId="3760"/>
            <ac:spMk id="26" creationId="{6B65961E-C77C-E94C-868A-78747EFE139C}"/>
          </ac:spMkLst>
        </pc:spChg>
        <pc:spChg chg="mod">
          <ac:chgData name="Romy Beard" userId="S::rb@chronoshub.io::00a7506f-ec3f-4b47-807d-bc578714b8a6" providerId="AD" clId="Web-{9E9B6392-DB16-20C7-2BE5-A44A7AFEC8A2}" dt="2022-01-25T10:10:19.628" v="88" actId="20577"/>
          <ac:spMkLst>
            <pc:docMk/>
            <pc:sldMk cId="2355112437" sldId="3760"/>
            <ac:spMk id="27" creationId="{C36393CF-3654-A847-8770-F5CC3FFE4646}"/>
          </ac:spMkLst>
        </pc:spChg>
        <pc:spChg chg="mod">
          <ac:chgData name="Romy Beard" userId="S::rb@chronoshub.io::00a7506f-ec3f-4b47-807d-bc578714b8a6" providerId="AD" clId="Web-{9E9B6392-DB16-20C7-2BE5-A44A7AFEC8A2}" dt="2022-01-25T09:21:32.190" v="56" actId="1076"/>
          <ac:spMkLst>
            <pc:docMk/>
            <pc:sldMk cId="2355112437" sldId="3760"/>
            <ac:spMk id="28" creationId="{A5C5C596-9511-E443-A7F2-B7E5084CD0D7}"/>
          </ac:spMkLst>
        </pc:spChg>
        <pc:spChg chg="mod">
          <ac:chgData name="Romy Beard" userId="S::rb@chronoshub.io::00a7506f-ec3f-4b47-807d-bc578714b8a6" providerId="AD" clId="Web-{9E9B6392-DB16-20C7-2BE5-A44A7AFEC8A2}" dt="2022-01-25T09:21:21.205" v="53" actId="1076"/>
          <ac:spMkLst>
            <pc:docMk/>
            <pc:sldMk cId="2355112437" sldId="3760"/>
            <ac:spMk id="29" creationId="{27BAE865-2AEA-F44B-8417-A17F6916C5E7}"/>
          </ac:spMkLst>
        </pc:spChg>
        <pc:spChg chg="mod">
          <ac:chgData name="Romy Beard" userId="S::rb@chronoshub.io::00a7506f-ec3f-4b47-807d-bc578714b8a6" providerId="AD" clId="Web-{9E9B6392-DB16-20C7-2BE5-A44A7AFEC8A2}" dt="2022-01-25T09:21:17.080" v="52" actId="1076"/>
          <ac:spMkLst>
            <pc:docMk/>
            <pc:sldMk cId="2355112437" sldId="3760"/>
            <ac:spMk id="30" creationId="{CAE2F13E-6041-F940-BFED-13F192EF27E1}"/>
          </ac:spMkLst>
        </pc:spChg>
        <pc:spChg chg="mod">
          <ac:chgData name="Romy Beard" userId="S::rb@chronoshub.io::00a7506f-ec3f-4b47-807d-bc578714b8a6" providerId="AD" clId="Web-{9E9B6392-DB16-20C7-2BE5-A44A7AFEC8A2}" dt="2022-01-25T09:22:57.192" v="77" actId="1076"/>
          <ac:spMkLst>
            <pc:docMk/>
            <pc:sldMk cId="2355112437" sldId="3760"/>
            <ac:spMk id="32" creationId="{8BBE183F-124B-FB41-BCD5-B7D635850C33}"/>
          </ac:spMkLst>
        </pc:spChg>
        <pc:spChg chg="mod">
          <ac:chgData name="Romy Beard" userId="S::rb@chronoshub.io::00a7506f-ec3f-4b47-807d-bc578714b8a6" providerId="AD" clId="Web-{9E9B6392-DB16-20C7-2BE5-A44A7AFEC8A2}" dt="2022-01-25T09:23:03.786" v="79" actId="1076"/>
          <ac:spMkLst>
            <pc:docMk/>
            <pc:sldMk cId="2355112437" sldId="3760"/>
            <ac:spMk id="34" creationId="{618C3452-3F20-E746-8EB6-73366BE9E770}"/>
          </ac:spMkLst>
        </pc:spChg>
        <pc:spChg chg="mod">
          <ac:chgData name="Romy Beard" userId="S::rb@chronoshub.io::00a7506f-ec3f-4b47-807d-bc578714b8a6" providerId="AD" clId="Web-{9E9B6392-DB16-20C7-2BE5-A44A7AFEC8A2}" dt="2022-01-25T09:23:09.598" v="80" actId="1076"/>
          <ac:spMkLst>
            <pc:docMk/>
            <pc:sldMk cId="2355112437" sldId="3760"/>
            <ac:spMk id="35" creationId="{D798459A-0598-064F-9E8B-1654126C6011}"/>
          </ac:spMkLst>
        </pc:spChg>
        <pc:spChg chg="mod">
          <ac:chgData name="Romy Beard" userId="S::rb@chronoshub.io::00a7506f-ec3f-4b47-807d-bc578714b8a6" providerId="AD" clId="Web-{9E9B6392-DB16-20C7-2BE5-A44A7AFEC8A2}" dt="2022-01-25T09:22:48.598" v="75" actId="1076"/>
          <ac:spMkLst>
            <pc:docMk/>
            <pc:sldMk cId="2355112437" sldId="3760"/>
            <ac:spMk id="36" creationId="{BE23BD22-28EC-0148-83A9-226F9DE141AD}"/>
          </ac:spMkLst>
        </pc:spChg>
        <pc:spChg chg="mod">
          <ac:chgData name="Romy Beard" userId="S::rb@chronoshub.io::00a7506f-ec3f-4b47-807d-bc578714b8a6" providerId="AD" clId="Web-{9E9B6392-DB16-20C7-2BE5-A44A7AFEC8A2}" dt="2022-01-25T09:22:27.550" v="69" actId="1076"/>
          <ac:spMkLst>
            <pc:docMk/>
            <pc:sldMk cId="2355112437" sldId="3760"/>
            <ac:spMk id="37" creationId="{08AD1A61-8429-DA48-80E6-04EA8B204F87}"/>
          </ac:spMkLst>
        </pc:spChg>
        <pc:spChg chg="mod">
          <ac:chgData name="Romy Beard" userId="S::rb@chronoshub.io::00a7506f-ec3f-4b47-807d-bc578714b8a6" providerId="AD" clId="Web-{9E9B6392-DB16-20C7-2BE5-A44A7AFEC8A2}" dt="2022-01-25T09:22:17.863" v="66" actId="1076"/>
          <ac:spMkLst>
            <pc:docMk/>
            <pc:sldMk cId="2355112437" sldId="3760"/>
            <ac:spMk id="38" creationId="{D09AA5C3-BE1A-4F43-982A-FC06B07009F6}"/>
          </ac:spMkLst>
        </pc:spChg>
        <pc:spChg chg="mod">
          <ac:chgData name="Romy Beard" userId="S::rb@chronoshub.io::00a7506f-ec3f-4b47-807d-bc578714b8a6" providerId="AD" clId="Web-{9E9B6392-DB16-20C7-2BE5-A44A7AFEC8A2}" dt="2022-01-25T09:21:51.565" v="60" actId="1076"/>
          <ac:spMkLst>
            <pc:docMk/>
            <pc:sldMk cId="2355112437" sldId="3760"/>
            <ac:spMk id="39" creationId="{ACAB6FFE-AEDA-7D4B-BC33-C77C3672E6B5}"/>
          </ac:spMkLst>
        </pc:spChg>
        <pc:spChg chg="mod">
          <ac:chgData name="Romy Beard" userId="S::rb@chronoshub.io::00a7506f-ec3f-4b47-807d-bc578714b8a6" providerId="AD" clId="Web-{9E9B6392-DB16-20C7-2BE5-A44A7AFEC8A2}" dt="2022-01-25T09:21:24.237" v="54" actId="1076"/>
          <ac:spMkLst>
            <pc:docMk/>
            <pc:sldMk cId="2355112437" sldId="3760"/>
            <ac:spMk id="40" creationId="{CD4A783E-78B5-FA40-9958-DA2D1BC1EADD}"/>
          </ac:spMkLst>
        </pc:spChg>
        <pc:picChg chg="mod">
          <ac:chgData name="Romy Beard" userId="S::rb@chronoshub.io::00a7506f-ec3f-4b47-807d-bc578714b8a6" providerId="AD" clId="Web-{9E9B6392-DB16-20C7-2BE5-A44A7AFEC8A2}" dt="2022-01-25T09:22:37.191" v="72" actId="1076"/>
          <ac:picMkLst>
            <pc:docMk/>
            <pc:sldMk cId="2355112437" sldId="3760"/>
            <ac:picMk id="2" creationId="{11FD653D-ED54-4D19-997F-BDFA86ED24C5}"/>
          </ac:picMkLst>
        </pc:picChg>
        <pc:picChg chg="mod">
          <ac:chgData name="Romy Beard" userId="S::rb@chronoshub.io::00a7506f-ec3f-4b47-807d-bc578714b8a6" providerId="AD" clId="Web-{9E9B6392-DB16-20C7-2BE5-A44A7AFEC8A2}" dt="2022-01-25T09:22:35.082" v="71" actId="1076"/>
          <ac:picMkLst>
            <pc:docMk/>
            <pc:sldMk cId="2355112437" sldId="3760"/>
            <ac:picMk id="4" creationId="{96BFE8E1-8DA2-4DE1-A84F-4FDDFCC7B9A4}"/>
          </ac:picMkLst>
        </pc:picChg>
        <pc:picChg chg="mod">
          <ac:chgData name="Romy Beard" userId="S::rb@chronoshub.io::00a7506f-ec3f-4b47-807d-bc578714b8a6" providerId="AD" clId="Web-{9E9B6392-DB16-20C7-2BE5-A44A7AFEC8A2}" dt="2022-01-25T09:21:41.003" v="59" actId="1076"/>
          <ac:picMkLst>
            <pc:docMk/>
            <pc:sldMk cId="2355112437" sldId="3760"/>
            <ac:picMk id="6" creationId="{0F448970-ED60-41EF-8250-3AF9A35BBDF0}"/>
          </ac:picMkLst>
        </pc:picChg>
        <pc:picChg chg="add">
          <ac:chgData name="Romy Beard" userId="S::rb@chronoshub.io::00a7506f-ec3f-4b47-807d-bc578714b8a6" providerId="AD" clId="Web-{9E9B6392-DB16-20C7-2BE5-A44A7AFEC8A2}" dt="2022-01-25T09:23:50.771" v="87"/>
          <ac:picMkLst>
            <pc:docMk/>
            <pc:sldMk cId="2355112437" sldId="3760"/>
            <ac:picMk id="7" creationId="{4CC4360C-7066-4ABB-9082-3727AF8D4899}"/>
          </ac:picMkLst>
        </pc:picChg>
        <pc:picChg chg="mod">
          <ac:chgData name="Romy Beard" userId="S::rb@chronoshub.io::00a7506f-ec3f-4b47-807d-bc578714b8a6" providerId="AD" clId="Web-{9E9B6392-DB16-20C7-2BE5-A44A7AFEC8A2}" dt="2022-01-25T09:21:27.174" v="55" actId="1076"/>
          <ac:picMkLst>
            <pc:docMk/>
            <pc:sldMk cId="2355112437" sldId="3760"/>
            <ac:picMk id="8" creationId="{6F047225-ECE0-4A7D-8E6C-A3EFF040E22A}"/>
          </ac:picMkLst>
        </pc:picChg>
        <pc:picChg chg="mod">
          <ac:chgData name="Romy Beard" userId="S::rb@chronoshub.io::00a7506f-ec3f-4b47-807d-bc578714b8a6" providerId="AD" clId="Web-{9E9B6392-DB16-20C7-2BE5-A44A7AFEC8A2}" dt="2022-01-25T09:23:00.457" v="78" actId="1076"/>
          <ac:picMkLst>
            <pc:docMk/>
            <pc:sldMk cId="2355112437" sldId="3760"/>
            <ac:picMk id="33" creationId="{2018F180-CC0F-2848-9644-78710D258D25}"/>
          </ac:picMkLst>
        </pc:picChg>
        <pc:cxnChg chg="mod">
          <ac:chgData name="Romy Beard" userId="S::rb@chronoshub.io::00a7506f-ec3f-4b47-807d-bc578714b8a6" providerId="AD" clId="Web-{9E9B6392-DB16-20C7-2BE5-A44A7AFEC8A2}" dt="2022-01-25T09:23:22.770" v="83" actId="1076"/>
          <ac:cxnSpMkLst>
            <pc:docMk/>
            <pc:sldMk cId="2355112437" sldId="3760"/>
            <ac:cxnSpMk id="10" creationId="{10AA6DFA-765A-B14D-BBC8-D2204F0F3E66}"/>
          </ac:cxnSpMkLst>
        </pc:cxnChg>
      </pc:sldChg>
    </pc:docChg>
  </pc:docChgLst>
  <pc:docChgLst>
    <pc:chgData name="Sophie Neerup Larsen" userId="S::snl@chronoshub.io::666f4f43-1c57-4304-91f9-2133a83559e9" providerId="AD" clId="Web-{165AC27B-1C14-0ED8-C665-183DD397CC13}"/>
    <pc:docChg chg="modSld">
      <pc:chgData name="Sophie Neerup Larsen" userId="S::snl@chronoshub.io::666f4f43-1c57-4304-91f9-2133a83559e9" providerId="AD" clId="Web-{165AC27B-1C14-0ED8-C665-183DD397CC13}" dt="2022-01-24T13:23:54.307" v="5"/>
      <pc:docMkLst>
        <pc:docMk/>
      </pc:docMkLst>
      <pc:sldChg chg="modSp">
        <pc:chgData name="Sophie Neerup Larsen" userId="S::snl@chronoshub.io::666f4f43-1c57-4304-91f9-2133a83559e9" providerId="AD" clId="Web-{165AC27B-1C14-0ED8-C665-183DD397CC13}" dt="2022-01-24T13:23:54.307" v="5"/>
        <pc:sldMkLst>
          <pc:docMk/>
          <pc:sldMk cId="3131686389" sldId="315"/>
        </pc:sldMkLst>
        <pc:picChg chg="mod">
          <ac:chgData name="Sophie Neerup Larsen" userId="S::snl@chronoshub.io::666f4f43-1c57-4304-91f9-2133a83559e9" providerId="AD" clId="Web-{165AC27B-1C14-0ED8-C665-183DD397CC13}" dt="2022-01-24T13:23:54.307" v="5"/>
          <ac:picMkLst>
            <pc:docMk/>
            <pc:sldMk cId="3131686389" sldId="315"/>
            <ac:picMk id="9" creationId="{CD71BF4F-DBE3-4B59-B39A-DCA1C848CDA1}"/>
          </ac:picMkLst>
        </pc:picChg>
      </pc:sldChg>
      <pc:sldChg chg="mod setBg">
        <pc:chgData name="Sophie Neerup Larsen" userId="S::snl@chronoshub.io::666f4f43-1c57-4304-91f9-2133a83559e9" providerId="AD" clId="Web-{165AC27B-1C14-0ED8-C665-183DD397CC13}" dt="2022-01-24T13:23:28.493" v="0"/>
        <pc:sldMkLst>
          <pc:docMk/>
          <pc:sldMk cId="997223538" sldId="348"/>
        </pc:sldMkLst>
      </pc:sldChg>
      <pc:sldChg chg="mod setBg">
        <pc:chgData name="Sophie Neerup Larsen" userId="S::snl@chronoshub.io::666f4f43-1c57-4304-91f9-2133a83559e9" providerId="AD" clId="Web-{165AC27B-1C14-0ED8-C665-183DD397CC13}" dt="2022-01-24T13:23:33.462" v="1"/>
        <pc:sldMkLst>
          <pc:docMk/>
          <pc:sldMk cId="221794217" sldId="349"/>
        </pc:sldMkLst>
      </pc:sldChg>
    </pc:docChg>
  </pc:docChgLst>
  <pc:docChgLst>
    <pc:chgData name="Romy Beard" userId="S::rb@chronoshub.io::00a7506f-ec3f-4b47-807d-bc578714b8a6" providerId="AD" clId="Web-{B092D2C4-8E2A-300D-69CB-3B5CFA655FA8}"/>
    <pc:docChg chg="addSld delSld modSld">
      <pc:chgData name="Romy Beard" userId="S::rb@chronoshub.io::00a7506f-ec3f-4b47-807d-bc578714b8a6" providerId="AD" clId="Web-{B092D2C4-8E2A-300D-69CB-3B5CFA655FA8}" dt="2022-01-26T17:00:39.683" v="400" actId="20577"/>
      <pc:docMkLst>
        <pc:docMk/>
      </pc:docMkLst>
      <pc:sldChg chg="modSp">
        <pc:chgData name="Romy Beard" userId="S::rb@chronoshub.io::00a7506f-ec3f-4b47-807d-bc578714b8a6" providerId="AD" clId="Web-{B092D2C4-8E2A-300D-69CB-3B5CFA655FA8}" dt="2022-01-26T16:34:12.217" v="337" actId="1076"/>
        <pc:sldMkLst>
          <pc:docMk/>
          <pc:sldMk cId="2355112437" sldId="3760"/>
        </pc:sldMkLst>
        <pc:spChg chg="mod">
          <ac:chgData name="Romy Beard" userId="S::rb@chronoshub.io::00a7506f-ec3f-4b47-807d-bc578714b8a6" providerId="AD" clId="Web-{B092D2C4-8E2A-300D-69CB-3B5CFA655FA8}" dt="2022-01-26T16:33:44.185" v="333" actId="1076"/>
          <ac:spMkLst>
            <pc:docMk/>
            <pc:sldMk cId="2355112437" sldId="3760"/>
            <ac:spMk id="17" creationId="{45B2CC46-D292-2E48-9FA4-2F5A5EBAB926}"/>
          </ac:spMkLst>
        </pc:spChg>
        <pc:spChg chg="mod">
          <ac:chgData name="Romy Beard" userId="S::rb@chronoshub.io::00a7506f-ec3f-4b47-807d-bc578714b8a6" providerId="AD" clId="Web-{B092D2C4-8E2A-300D-69CB-3B5CFA655FA8}" dt="2022-01-26T16:33:50.451" v="335" actId="1076"/>
          <ac:spMkLst>
            <pc:docMk/>
            <pc:sldMk cId="2355112437" sldId="3760"/>
            <ac:spMk id="18" creationId="{991947F1-E2AF-4949-BB39-4AF26DE1FF09}"/>
          </ac:spMkLst>
        </pc:spChg>
        <pc:spChg chg="mod">
          <ac:chgData name="Romy Beard" userId="S::rb@chronoshub.io::00a7506f-ec3f-4b47-807d-bc578714b8a6" providerId="AD" clId="Web-{B092D2C4-8E2A-300D-69CB-3B5CFA655FA8}" dt="2022-01-26T16:33:32.684" v="329" actId="1076"/>
          <ac:spMkLst>
            <pc:docMk/>
            <pc:sldMk cId="2355112437" sldId="3760"/>
            <ac:spMk id="23" creationId="{9FBE963B-C435-D445-A6F5-8964764284F8}"/>
          </ac:spMkLst>
        </pc:spChg>
        <pc:spChg chg="mod">
          <ac:chgData name="Romy Beard" userId="S::rb@chronoshub.io::00a7506f-ec3f-4b47-807d-bc578714b8a6" providerId="AD" clId="Web-{B092D2C4-8E2A-300D-69CB-3B5CFA655FA8}" dt="2022-01-26T16:33:18.575" v="325" actId="1076"/>
          <ac:spMkLst>
            <pc:docMk/>
            <pc:sldMk cId="2355112437" sldId="3760"/>
            <ac:spMk id="25" creationId="{68FACCC1-08F8-E641-8139-BC83F7E4472F}"/>
          </ac:spMkLst>
        </pc:spChg>
        <pc:spChg chg="mod">
          <ac:chgData name="Romy Beard" userId="S::rb@chronoshub.io::00a7506f-ec3f-4b47-807d-bc578714b8a6" providerId="AD" clId="Web-{B092D2C4-8E2A-300D-69CB-3B5CFA655FA8}" dt="2022-01-26T16:33:55.419" v="336" actId="1076"/>
          <ac:spMkLst>
            <pc:docMk/>
            <pc:sldMk cId="2355112437" sldId="3760"/>
            <ac:spMk id="26" creationId="{6B65961E-C77C-E94C-868A-78747EFE139C}"/>
          </ac:spMkLst>
        </pc:spChg>
        <pc:spChg chg="mod">
          <ac:chgData name="Romy Beard" userId="S::rb@chronoshub.io::00a7506f-ec3f-4b47-807d-bc578714b8a6" providerId="AD" clId="Web-{B092D2C4-8E2A-300D-69CB-3B5CFA655FA8}" dt="2022-01-26T16:34:12.217" v="337" actId="1076"/>
          <ac:spMkLst>
            <pc:docMk/>
            <pc:sldMk cId="2355112437" sldId="3760"/>
            <ac:spMk id="27" creationId="{C36393CF-3654-A847-8770-F5CC3FFE4646}"/>
          </ac:spMkLst>
        </pc:spChg>
        <pc:spChg chg="mod">
          <ac:chgData name="Romy Beard" userId="S::rb@chronoshub.io::00a7506f-ec3f-4b47-807d-bc578714b8a6" providerId="AD" clId="Web-{B092D2C4-8E2A-300D-69CB-3B5CFA655FA8}" dt="2022-01-26T16:33:38.075" v="331" actId="1076"/>
          <ac:spMkLst>
            <pc:docMk/>
            <pc:sldMk cId="2355112437" sldId="3760"/>
            <ac:spMk id="28" creationId="{A5C5C596-9511-E443-A7F2-B7E5084CD0D7}"/>
          </ac:spMkLst>
        </pc:spChg>
        <pc:picChg chg="mod">
          <ac:chgData name="Romy Beard" userId="S::rb@chronoshub.io::00a7506f-ec3f-4b47-807d-bc578714b8a6" providerId="AD" clId="Web-{B092D2C4-8E2A-300D-69CB-3B5CFA655FA8}" dt="2022-01-26T16:33:28.184" v="328" actId="1076"/>
          <ac:picMkLst>
            <pc:docMk/>
            <pc:sldMk cId="2355112437" sldId="3760"/>
            <ac:picMk id="2" creationId="{11FD653D-ED54-4D19-997F-BDFA86ED24C5}"/>
          </ac:picMkLst>
        </pc:picChg>
        <pc:picChg chg="mod">
          <ac:chgData name="Romy Beard" userId="S::rb@chronoshub.io::00a7506f-ec3f-4b47-807d-bc578714b8a6" providerId="AD" clId="Web-{B092D2C4-8E2A-300D-69CB-3B5CFA655FA8}" dt="2022-01-26T16:33:00.605" v="322" actId="1076"/>
          <ac:picMkLst>
            <pc:docMk/>
            <pc:sldMk cId="2355112437" sldId="3760"/>
            <ac:picMk id="4" creationId="{96BFE8E1-8DA2-4DE1-A84F-4FDDFCC7B9A4}"/>
          </ac:picMkLst>
        </pc:picChg>
        <pc:picChg chg="mod">
          <ac:chgData name="Romy Beard" userId="S::rb@chronoshub.io::00a7506f-ec3f-4b47-807d-bc578714b8a6" providerId="AD" clId="Web-{B092D2C4-8E2A-300D-69CB-3B5CFA655FA8}" dt="2022-01-26T16:33:24.122" v="327" actId="1076"/>
          <ac:picMkLst>
            <pc:docMk/>
            <pc:sldMk cId="2355112437" sldId="3760"/>
            <ac:picMk id="6" creationId="{0F448970-ED60-41EF-8250-3AF9A35BBDF0}"/>
          </ac:picMkLst>
        </pc:picChg>
        <pc:picChg chg="mod">
          <ac:chgData name="Romy Beard" userId="S::rb@chronoshub.io::00a7506f-ec3f-4b47-807d-bc578714b8a6" providerId="AD" clId="Web-{B092D2C4-8E2A-300D-69CB-3B5CFA655FA8}" dt="2022-01-26T16:33:04.856" v="323" actId="1076"/>
          <ac:picMkLst>
            <pc:docMk/>
            <pc:sldMk cId="2355112437" sldId="3760"/>
            <ac:picMk id="33" creationId="{2018F180-CC0F-2848-9644-78710D258D25}"/>
          </ac:picMkLst>
        </pc:picChg>
      </pc:sldChg>
      <pc:sldChg chg="modSp new del">
        <pc:chgData name="Romy Beard" userId="S::rb@chronoshub.io::00a7506f-ec3f-4b47-807d-bc578714b8a6" providerId="AD" clId="Web-{B092D2C4-8E2A-300D-69CB-3B5CFA655FA8}" dt="2022-01-25T16:46:55.272" v="36"/>
        <pc:sldMkLst>
          <pc:docMk/>
          <pc:sldMk cId="1681999499" sldId="3761"/>
        </pc:sldMkLst>
        <pc:spChg chg="mod">
          <ac:chgData name="Romy Beard" userId="S::rb@chronoshub.io::00a7506f-ec3f-4b47-807d-bc578714b8a6" providerId="AD" clId="Web-{B092D2C4-8E2A-300D-69CB-3B5CFA655FA8}" dt="2022-01-25T16:46:18.599" v="24" actId="20577"/>
          <ac:spMkLst>
            <pc:docMk/>
            <pc:sldMk cId="1681999499" sldId="3761"/>
            <ac:spMk id="2" creationId="{5BB7E871-22A3-4AFC-B107-A3C2916BB6F8}"/>
          </ac:spMkLst>
        </pc:spChg>
        <pc:spChg chg="mod">
          <ac:chgData name="Romy Beard" userId="S::rb@chronoshub.io::00a7506f-ec3f-4b47-807d-bc578714b8a6" providerId="AD" clId="Web-{B092D2C4-8E2A-300D-69CB-3B5CFA655FA8}" dt="2022-01-25T16:46:30.678" v="25" actId="20577"/>
          <ac:spMkLst>
            <pc:docMk/>
            <pc:sldMk cId="1681999499" sldId="3761"/>
            <ac:spMk id="4" creationId="{9F28206B-AC49-4359-97F9-B329A04A911C}"/>
          </ac:spMkLst>
        </pc:spChg>
      </pc:sldChg>
      <pc:sldChg chg="new del">
        <pc:chgData name="Romy Beard" userId="S::rb@chronoshub.io::00a7506f-ec3f-4b47-807d-bc578714b8a6" providerId="AD" clId="Web-{B092D2C4-8E2A-300D-69CB-3B5CFA655FA8}" dt="2022-01-25T16:56:46.164" v="310"/>
        <pc:sldMkLst>
          <pc:docMk/>
          <pc:sldMk cId="4175102329" sldId="3762"/>
        </pc:sldMkLst>
      </pc:sldChg>
      <pc:sldChg chg="new del">
        <pc:chgData name="Romy Beard" userId="S::rb@chronoshub.io::00a7506f-ec3f-4b47-807d-bc578714b8a6" providerId="AD" clId="Web-{B092D2C4-8E2A-300D-69CB-3B5CFA655FA8}" dt="2022-01-25T16:56:47.758" v="312"/>
        <pc:sldMkLst>
          <pc:docMk/>
          <pc:sldMk cId="1103545318" sldId="3763"/>
        </pc:sldMkLst>
      </pc:sldChg>
      <pc:sldChg chg="new del">
        <pc:chgData name="Romy Beard" userId="S::rb@chronoshub.io::00a7506f-ec3f-4b47-807d-bc578714b8a6" providerId="AD" clId="Web-{B092D2C4-8E2A-300D-69CB-3B5CFA655FA8}" dt="2022-01-25T16:56:46.805" v="311"/>
        <pc:sldMkLst>
          <pc:docMk/>
          <pc:sldMk cId="300227124" sldId="3764"/>
        </pc:sldMkLst>
      </pc:sldChg>
      <pc:sldChg chg="new del">
        <pc:chgData name="Romy Beard" userId="S::rb@chronoshub.io::00a7506f-ec3f-4b47-807d-bc578714b8a6" providerId="AD" clId="Web-{B092D2C4-8E2A-300D-69CB-3B5CFA655FA8}" dt="2022-01-25T16:46:55.897" v="37"/>
        <pc:sldMkLst>
          <pc:docMk/>
          <pc:sldMk cId="3731740553" sldId="3765"/>
        </pc:sldMkLst>
      </pc:sldChg>
      <pc:sldChg chg="addSp modSp new">
        <pc:chgData name="Romy Beard" userId="S::rb@chronoshub.io::00a7506f-ec3f-4b47-807d-bc578714b8a6" providerId="AD" clId="Web-{B092D2C4-8E2A-300D-69CB-3B5CFA655FA8}" dt="2022-01-25T16:56:44.523" v="309" actId="20577"/>
        <pc:sldMkLst>
          <pc:docMk/>
          <pc:sldMk cId="348452804" sldId="3766"/>
        </pc:sldMkLst>
        <pc:spChg chg="mod">
          <ac:chgData name="Romy Beard" userId="S::rb@chronoshub.io::00a7506f-ec3f-4b47-807d-bc578714b8a6" providerId="AD" clId="Web-{B092D2C4-8E2A-300D-69CB-3B5CFA655FA8}" dt="2022-01-25T16:47:05.382" v="48" actId="20577"/>
          <ac:spMkLst>
            <pc:docMk/>
            <pc:sldMk cId="348452804" sldId="3766"/>
            <ac:spMk id="2" creationId="{6536AEDB-16AA-4C8E-90C7-13143CE38A47}"/>
          </ac:spMkLst>
        </pc:spChg>
        <pc:spChg chg="mod">
          <ac:chgData name="Romy Beard" userId="S::rb@chronoshub.io::00a7506f-ec3f-4b47-807d-bc578714b8a6" providerId="AD" clId="Web-{B092D2C4-8E2A-300D-69CB-3B5CFA655FA8}" dt="2022-01-25T16:56:44.523" v="309" actId="20577"/>
          <ac:spMkLst>
            <pc:docMk/>
            <pc:sldMk cId="348452804" sldId="3766"/>
            <ac:spMk id="3" creationId="{AC79F919-62D1-4B75-A223-071C3D2CF552}"/>
          </ac:spMkLst>
        </pc:spChg>
        <pc:picChg chg="add mod">
          <ac:chgData name="Romy Beard" userId="S::rb@chronoshub.io::00a7506f-ec3f-4b47-807d-bc578714b8a6" providerId="AD" clId="Web-{B092D2C4-8E2A-300D-69CB-3B5CFA655FA8}" dt="2022-01-25T16:54:43.395" v="265" actId="1076"/>
          <ac:picMkLst>
            <pc:docMk/>
            <pc:sldMk cId="348452804" sldId="3766"/>
            <ac:picMk id="4" creationId="{3280A94A-1B31-4B75-BC57-FB09AA322A76}"/>
          </ac:picMkLst>
        </pc:picChg>
        <pc:picChg chg="add mod">
          <ac:chgData name="Romy Beard" userId="S::rb@chronoshub.io::00a7506f-ec3f-4b47-807d-bc578714b8a6" providerId="AD" clId="Web-{B092D2C4-8E2A-300D-69CB-3B5CFA655FA8}" dt="2022-01-25T16:54:47.864" v="267" actId="1076"/>
          <ac:picMkLst>
            <pc:docMk/>
            <pc:sldMk cId="348452804" sldId="3766"/>
            <ac:picMk id="5" creationId="{95DDD209-2F0E-4E56-AD5F-11DAF4F7AB63}"/>
          </ac:picMkLst>
        </pc:picChg>
        <pc:picChg chg="add mod">
          <ac:chgData name="Romy Beard" userId="S::rb@chronoshub.io::00a7506f-ec3f-4b47-807d-bc578714b8a6" providerId="AD" clId="Web-{B092D2C4-8E2A-300D-69CB-3B5CFA655FA8}" dt="2022-01-25T16:54:45.317" v="266" actId="1076"/>
          <ac:picMkLst>
            <pc:docMk/>
            <pc:sldMk cId="348452804" sldId="3766"/>
            <ac:picMk id="6" creationId="{079E01CA-6DBD-4454-A0AD-F9AC0F1D098C}"/>
          </ac:picMkLst>
        </pc:picChg>
        <pc:picChg chg="add mod">
          <ac:chgData name="Romy Beard" userId="S::rb@chronoshub.io::00a7506f-ec3f-4b47-807d-bc578714b8a6" providerId="AD" clId="Web-{B092D2C4-8E2A-300D-69CB-3B5CFA655FA8}" dt="2022-01-25T16:55:30.709" v="269" actId="1076"/>
          <ac:picMkLst>
            <pc:docMk/>
            <pc:sldMk cId="348452804" sldId="3766"/>
            <ac:picMk id="7" creationId="{73AA4889-68BB-402E-84F1-F2D1B0FF63E6}"/>
          </ac:picMkLst>
        </pc:picChg>
      </pc:sldChg>
      <pc:sldChg chg="modSp">
        <pc:chgData name="Romy Beard" userId="S::rb@chronoshub.io::00a7506f-ec3f-4b47-807d-bc578714b8a6" providerId="AD" clId="Web-{B092D2C4-8E2A-300D-69CB-3B5CFA655FA8}" dt="2022-01-26T17:00:39.683" v="400" actId="20577"/>
        <pc:sldMkLst>
          <pc:docMk/>
          <pc:sldMk cId="759665392" sldId="3767"/>
        </pc:sldMkLst>
        <pc:spChg chg="mod">
          <ac:chgData name="Romy Beard" userId="S::rb@chronoshub.io::00a7506f-ec3f-4b47-807d-bc578714b8a6" providerId="AD" clId="Web-{B092D2C4-8E2A-300D-69CB-3B5CFA655FA8}" dt="2022-01-26T17:00:39.683" v="400" actId="20577"/>
          <ac:spMkLst>
            <pc:docMk/>
            <pc:sldMk cId="759665392" sldId="3767"/>
            <ac:spMk id="12" creationId="{6B2BC3AF-6977-4D43-BC63-D65FBEFCDDC2}"/>
          </ac:spMkLst>
        </pc:spChg>
      </pc:sldChg>
      <pc:sldChg chg="addSp modSp">
        <pc:chgData name="Romy Beard" userId="S::rb@chronoshub.io::00a7506f-ec3f-4b47-807d-bc578714b8a6" providerId="AD" clId="Web-{B092D2C4-8E2A-300D-69CB-3B5CFA655FA8}" dt="2022-01-26T15:34:40.768" v="320" actId="1076"/>
        <pc:sldMkLst>
          <pc:docMk/>
          <pc:sldMk cId="4102240245" sldId="3768"/>
        </pc:sldMkLst>
        <pc:picChg chg="add mod">
          <ac:chgData name="Romy Beard" userId="S::rb@chronoshub.io::00a7506f-ec3f-4b47-807d-bc578714b8a6" providerId="AD" clId="Web-{B092D2C4-8E2A-300D-69CB-3B5CFA655FA8}" dt="2022-01-26T15:34:36.331" v="319" actId="1076"/>
          <ac:picMkLst>
            <pc:docMk/>
            <pc:sldMk cId="4102240245" sldId="3768"/>
            <ac:picMk id="2" creationId="{AF258BB3-3531-4F43-AECF-6B69ACB755D4}"/>
          </ac:picMkLst>
        </pc:picChg>
        <pc:picChg chg="add mod">
          <ac:chgData name="Romy Beard" userId="S::rb@chronoshub.io::00a7506f-ec3f-4b47-807d-bc578714b8a6" providerId="AD" clId="Web-{B092D2C4-8E2A-300D-69CB-3B5CFA655FA8}" dt="2022-01-26T15:34:40.768" v="320" actId="1076"/>
          <ac:picMkLst>
            <pc:docMk/>
            <pc:sldMk cId="4102240245" sldId="3768"/>
            <ac:picMk id="4" creationId="{39A06B21-559B-4A32-958A-4BCA5F1DB8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8E0D-B5C1-47BB-8B69-69633599B63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CE1E-6BED-4BE0-A7B9-B290756C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2675-32CD-4F40-AC4D-8427DFC06305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</a:t>
            </a:r>
            <a:r>
              <a:rPr lang="en-GB" err="1"/>
              <a:t>chronoshub.io</a:t>
            </a:r>
            <a:r>
              <a:rPr lang="en-GB"/>
              <a:t>/</a:t>
            </a:r>
          </a:p>
          <a:p>
            <a:endParaRPr lang="en-GB"/>
          </a:p>
          <a:p>
            <a:r>
              <a:rPr lang="en-GB"/>
              <a:t>https://</a:t>
            </a:r>
            <a:r>
              <a:rPr lang="en-GB" err="1"/>
              <a:t>www.linkedin.com</a:t>
            </a:r>
            <a:r>
              <a:rPr lang="en-GB"/>
              <a:t>/company/</a:t>
            </a:r>
            <a:r>
              <a:rPr lang="en-GB" err="1"/>
              <a:t>chronoshub</a:t>
            </a:r>
            <a:r>
              <a:rPr lang="en-GB"/>
              <a:t>/posts/?</a:t>
            </a:r>
            <a:r>
              <a:rPr lang="en-GB" err="1"/>
              <a:t>feedView</a:t>
            </a:r>
            <a:r>
              <a:rPr lang="en-GB"/>
              <a:t>=all</a:t>
            </a:r>
          </a:p>
          <a:p>
            <a:endParaRPr lang="en-GB"/>
          </a:p>
          <a:p>
            <a:r>
              <a:rPr lang="en-GB"/>
              <a:t>https://</a:t>
            </a:r>
            <a:r>
              <a:rPr lang="en-GB" err="1"/>
              <a:t>www.facebook.com</a:t>
            </a:r>
            <a:r>
              <a:rPr lang="en-GB"/>
              <a:t>/</a:t>
            </a:r>
            <a:r>
              <a:rPr lang="en-GB" err="1"/>
              <a:t>chronoslimited</a:t>
            </a:r>
            <a:endParaRPr lang="en-GB"/>
          </a:p>
          <a:p>
            <a:endParaRPr lang="en-GB"/>
          </a:p>
          <a:p>
            <a:r>
              <a:rPr lang="en-GB"/>
              <a:t>https://</a:t>
            </a:r>
            <a:r>
              <a:rPr lang="en-GB" err="1"/>
              <a:t>twitter.com</a:t>
            </a:r>
            <a:r>
              <a:rPr lang="en-GB"/>
              <a:t>/</a:t>
            </a:r>
            <a:r>
              <a:rPr lang="en-GB" err="1"/>
              <a:t>chronoshub?lang</a:t>
            </a:r>
            <a:r>
              <a:rPr lang="en-GB"/>
              <a:t>=ca</a:t>
            </a:r>
          </a:p>
          <a:p>
            <a:endParaRPr lang="en-DK"/>
          </a:p>
          <a:p>
            <a:endParaRPr lang="en-DK"/>
          </a:p>
          <a:p>
            <a:r>
              <a:rPr lang="en-GB"/>
              <a:t>F</a:t>
            </a:r>
            <a:r>
              <a:rPr lang="en-DK"/>
              <a:t>acebook: @Chronoslimeted </a:t>
            </a:r>
          </a:p>
          <a:p>
            <a:r>
              <a:rPr lang="en-GB"/>
              <a:t>A</a:t>
            </a:r>
            <a:r>
              <a:rPr lang="en-DK"/>
              <a:t>ndet @chronoshub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2675-32CD-4F40-AC4D-8427DFC06305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1503-C7D7-481D-B54E-DF568689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F0E03-2BEC-463A-A7D6-AD542C798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7894-9F6D-4E9F-83E4-13AFCA28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631B8-ECFD-45A3-AB8B-C4D88F4F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38C3-4941-4A22-B838-C8D586D9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8651-C06D-450C-92A0-01838E50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A79CA-A609-4CC8-B0F7-A1DCD2E7E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035F-D046-42F9-A7D0-58475F0E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83B3-C0A0-4D6C-B243-26B380D5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3346-41C8-404D-854A-4C6A3CCA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D2B11-C3EA-4F76-9C0D-8278E30E6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7FBB6-7DF1-4B12-9C81-B01CCC61A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73BE-C58E-4FB5-80DD-273072CD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CFBA-3D47-45F9-B8E5-1FADD62F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A447-45E0-4616-94BE-3F51979F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6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4E4-39E5-D04F-9FFD-BC355D32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38159-075F-9B40-88FF-3DCF585D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B108-2844-9F46-9D65-923DDB1F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CA8E-8B64-7649-8CAB-3BB29F4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CD1D5-8A67-5E4F-946E-8C83209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2011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603-2DED-844B-AAC2-E830CF41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772-540D-A84F-8664-FDB05421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E5F9-4479-954E-B678-088C5AA0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9E69-47B8-5D4C-94A9-27866D2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1F40-CB24-524B-BB38-1B876CBB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6591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750-6F22-C84E-AA9F-94BEA498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C90E-B2AB-9847-8AB9-C53CC5C7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8C93-A756-1F41-8F80-49EDF450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2D61-F2D1-5040-9575-07D54B63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AF8D-68AF-3646-B1E9-DD3F6837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4870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B7F2-036F-6E44-A948-47F57C4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FC36-6663-8649-B6E6-0876F5CD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4782-920A-ED47-B2A4-2FC316475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41D-ED87-3A49-BA13-7BFEA50D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5E0D-EEF0-A74A-918C-A32B3FB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6A1E-C6FF-0B43-91A0-84715707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3873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213-7191-634A-A099-F05A7054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3666B-D229-394E-A0C8-4E00BF75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861E-2B67-E54C-8712-9FB189FE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C4ED-C5B7-BF4C-ADF3-514F0CA2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7AA8-F67E-7240-AE7E-42CB7C418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A734-4283-CC47-97CB-F4072D0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8474B-59C2-7C46-BB9F-0B561813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60017-4DFB-C04E-8249-E55C0C9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701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825-1FCC-E848-B814-804DB777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9C813-2CCB-9548-94F9-623D9118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8C0C9-2A5F-1645-B11A-330FA3D8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91F01-F552-A64F-98BE-B0FFEF88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84233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4059-F616-2642-A505-DCB55FD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CD42-7718-0E47-999F-21A20DAB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55F6-813B-D54D-B5D8-7A7EA3C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366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23EA-AEE8-C744-9D59-12F6A06E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54F-F46D-D143-9A4F-1A50646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85A3-EBE7-FA49-974F-0DAC3D2B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05078-5C1F-8946-9945-CD746BC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8727-C11C-7A4F-A760-FAD3620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BB629-E79F-9F49-939C-2E66475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8832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CFA7-2FDA-4A6C-93EE-4FA1ABE1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0C95-627A-4A27-AF8F-1B579A4F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685DA-B695-4023-B9AE-5C36F4F0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D616E-E6CD-4975-AB5A-F335AFBA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B508-7CD8-44CB-A475-C276117F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448-8557-3F49-A464-98B972D4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9C5A7-5E44-0949-81E4-986ABF44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6940-2EB6-6444-B139-77DF050C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1DC7F-9353-9146-A298-8D47340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8742B-FD73-EB43-8E50-756240B6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CBF7-32B2-114A-9ED7-F9FF84F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047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BFC8-D3FC-5747-9F15-20F1188D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5FC5-9290-AF4E-8473-CB74F971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8F1B-E48F-BD47-A19F-0415277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44B0-DB51-E340-A59E-4B67366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C6D0-ACCD-CD4E-AF5F-64540417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1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63906-0362-1E4C-AA9E-E5537175A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ACFF-DF04-A84D-85B0-ABB40816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9129-6313-2747-B486-A8435329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2A2-2D97-344F-B227-6D1416A3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F6D6-2248-FA46-98FF-96A15EE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01632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4E4-39E5-D04F-9FFD-BC355D32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38159-075F-9B40-88FF-3DCF585D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B108-2844-9F46-9D65-923DDB1F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B36B-4597-314B-885F-A20EB0962520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CA8E-8B64-7649-8CAB-3BB29F4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CD1D5-8A67-5E4F-946E-8C83209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5116779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603-2DED-844B-AAC2-E830CF41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772-540D-A84F-8664-FDB05421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E5F9-4479-954E-B678-088C5AA0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CEB9-E9E7-F24B-ABB2-14B12237C4B2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9E69-47B8-5D4C-94A9-27866D2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1F40-CB24-524B-BB38-1B876CBB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9611357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750-6F22-C84E-AA9F-94BEA498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C90E-B2AB-9847-8AB9-C53CC5C7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8C93-A756-1F41-8F80-49EDF450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1AC4-F2D3-EA4C-916D-B7FDBE001795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2D61-F2D1-5040-9575-07D54B63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AF8D-68AF-3646-B1E9-DD3F6837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1267101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B7F2-036F-6E44-A948-47F57C4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FC36-6663-8649-B6E6-0876F5CD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4782-920A-ED47-B2A4-2FC316475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41D-ED87-3A49-BA13-7BFEA50D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7DB0-878A-E449-9479-5F12A0DC8670}" type="datetime1">
              <a:rPr lang="da-DK" smtClean="0"/>
              <a:t>26-01-2022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5E0D-EEF0-A74A-918C-A32B3FB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6A1E-C6FF-0B43-91A0-84715707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9709319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213-7191-634A-A099-F05A7054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3666B-D229-394E-A0C8-4E00BF75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861E-2B67-E54C-8712-9FB189FE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C4ED-C5B7-BF4C-ADF3-514F0CA2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7AA8-F67E-7240-AE7E-42CB7C418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A734-4283-CC47-97CB-F4072D0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E7E4-D4B3-104B-8E9B-E3F86EDB6373}" type="datetime1">
              <a:rPr lang="da-DK" smtClean="0"/>
              <a:t>26-01-2022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8474B-59C2-7C46-BB9F-0B561813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60017-4DFB-C04E-8249-E55C0C9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607727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825-1FCC-E848-B814-804DB777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9C813-2CCB-9548-94F9-623D9118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EF32-CA1C-094C-B6A7-AE2C3BEED496}" type="datetime1">
              <a:rPr lang="da-DK" smtClean="0"/>
              <a:t>26-01-2022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8C0C9-2A5F-1645-B11A-330FA3D8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91F01-F552-A64F-98BE-B0FFEF88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1776158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4059-F616-2642-A505-DCB55FD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F9E-AA54-9F48-8271-4FF54ADF7CDE}" type="datetime1">
              <a:rPr lang="da-DK" smtClean="0"/>
              <a:t>26-01-2022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CD42-7718-0E47-999F-21A20DAB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55F6-813B-D54D-B5D8-7A7EA3C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124871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1AC-7AAC-45DD-9D87-D2FD0949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D6354-B756-4179-B7FC-8905F4E1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BAE6-1DA0-4423-9088-99866762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89777-D46F-42DF-89BC-CDDD214A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3787-F46E-420F-976F-F6077211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9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23EA-AEE8-C744-9D59-12F6A06E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54F-F46D-D143-9A4F-1A50646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85A3-EBE7-FA49-974F-0DAC3D2B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05078-5C1F-8946-9945-CD746BC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C617-F8EA-F545-8A9D-174456DA5121}" type="datetime1">
              <a:rPr lang="da-DK" smtClean="0"/>
              <a:t>26-01-2022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8727-C11C-7A4F-A760-FAD3620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BB629-E79F-9F49-939C-2E66475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0282149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448-8557-3F49-A464-98B972D4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9C5A7-5E44-0949-81E4-986ABF44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6940-2EB6-6444-B139-77DF050C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1DC7F-9353-9146-A298-8D47340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F-A5D8-1047-BE05-8462569D3279}" type="datetime1">
              <a:rPr lang="da-DK" smtClean="0"/>
              <a:t>26-01-2022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8742B-FD73-EB43-8E50-756240B6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CBF7-32B2-114A-9ED7-F9FF84F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2597191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BFC8-D3FC-5747-9F15-20F1188D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5FC5-9290-AF4E-8473-CB74F971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8F1B-E48F-BD47-A19F-0415277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117-1E69-F14E-9489-367367C8F1C2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44B0-DB51-E340-A59E-4B67366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C6D0-ACCD-CD4E-AF5F-64540417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935882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63906-0362-1E4C-AA9E-E5537175A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ACFF-DF04-A84D-85B0-ABB40816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9129-6313-2747-B486-A8435329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0106-3818-1349-8E88-6E097FED8B19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2A2-2D97-344F-B227-6D1416A3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F6D6-2248-FA46-98FF-96A15EE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788923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0D11-8F5B-4892-A509-ED1A5C2A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F642-9186-49FE-9744-B3C947A4A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7943-92BC-4579-9602-24AAAB49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B0B8C-E086-43DE-A47B-ED2849CC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7621F-6788-4CDD-A333-6EC41FD9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9B7C3-154E-408C-8746-EE224FF4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B1D5-BE15-45AB-A98D-60BFBD1A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835D4-C6FD-4B31-B210-DB975725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96B1C-900D-4402-A648-A3A3A0F41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CEEC6-CF81-421A-8910-A5DADD1E2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5AE74-94A2-4E32-BA68-99F6AB0ED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69790-FB2C-4786-AC99-B0AF3C10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8380D-CC52-4678-9612-C0BBD3B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F3E8A-349D-4994-8713-6E6541A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8118-6F42-4520-B0DE-CAB88DDD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25060-61FA-4D62-A553-C1756A19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34888-6E4F-4B40-909D-362CBE7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071E8-0F81-41CF-8632-30506492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9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1BC0B-7D37-456B-AAFC-45D5042A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E4783-997C-4F9A-AF2A-93DB8B72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CEF40-DF10-4E1A-A0E9-33370C7D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4A2B-F55A-40DB-8EC6-F2C435D1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F137-EC25-4958-B472-9850E2B4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944B8-2D3B-4A28-A591-CF295FB7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8C913-3E42-4BF4-AE8D-A74EE7EF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A6280-1183-4F01-A296-CA5FDEE9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EEC4B-C2B6-43B6-9658-B0E625E6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DAEB-F4F4-42EE-81FA-071195E5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6F476-7798-4203-B16B-237EE2E07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C72EB-D112-415F-ABF7-8B7BFF6C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DEF7F-65FA-4DFE-85AF-109AC231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1EE65-6A87-4918-9867-8A33A04D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8FFBF-900B-4955-8CDD-021A21E7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40AD4-B711-4158-8CDB-D6334F71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77A3B-C86E-4780-8DE2-BC3948CC2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24B7-FAE5-4C44-8F36-63809AC9E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71AB-A670-4EEF-BAE0-B291751FD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6471-DB35-4276-AA19-BC737571E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2771D-5B79-894D-89AF-78AEF02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F28C-1682-2649-8864-921D33ED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4BC0-6F67-2245-BC88-6512F7052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A3A1-39AE-FA4E-8A91-F64B04C4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659-80A4-C441-986F-239B9C0EF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422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2771D-5B79-894D-89AF-78AEF02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365125"/>
            <a:ext cx="112307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F28C-1682-2649-8864-921D33ED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646" y="1825625"/>
            <a:ext cx="112307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4BC0-6F67-2245-BC88-6512F7052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06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ED05-CC1B-5543-A0A2-9607BD17950E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A3A1-39AE-FA4E-8A91-F64B04C4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659-80A4-C441-986F-239B9C0EF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1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022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wur.nl/WebQuery/wurbrowser?q=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journalcheckertool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hyperlink" Target="https://oapublishing.mpdl.mpg.de/journals/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acs.chronoshub.io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unil.chronoshub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chronoshub.io/newslett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hyperlink" Target="mailto:mj@chronos-oa.com" TargetMode="External"/><Relationship Id="rId5" Type="http://schemas.openxmlformats.org/officeDocument/2006/relationships/image" Target="../media/image23.sv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7FF83569-11B5-514C-889A-5FEEA1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3075" y="1970337"/>
            <a:ext cx="17328945" cy="890816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FE52BC-807C-A243-A7CF-206019AA8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5353" y="2177307"/>
            <a:ext cx="6561294" cy="11355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Making Open Access Agreements More Transparent for Authors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DF860-DA35-2F42-9161-70A5A0A8AF8D}"/>
              </a:ext>
            </a:extLst>
          </p:cNvPr>
          <p:cNvSpPr txBox="1"/>
          <p:nvPr/>
        </p:nvSpPr>
        <p:spPr>
          <a:xfrm>
            <a:off x="292100" y="6286805"/>
            <a:ext cx="177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27, 2022</a:t>
            </a:r>
          </a:p>
        </p:txBody>
      </p:sp>
      <p:pic>
        <p:nvPicPr>
          <p:cNvPr id="8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A6B4FC5-B434-3940-94A9-3773D92E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5" y="991937"/>
            <a:ext cx="6419850" cy="97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492D14-7A28-3C43-BF7B-A2247F08848A}"/>
              </a:ext>
            </a:extLst>
          </p:cNvPr>
          <p:cNvSpPr txBox="1"/>
          <p:nvPr/>
        </p:nvSpPr>
        <p:spPr>
          <a:xfrm>
            <a:off x="4242238" y="471441"/>
            <a:ext cx="371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WEBINAR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74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person, wearing, hat&#10;&#10;Description automatically generated">
            <a:extLst>
              <a:ext uri="{FF2B5EF4-FFF2-40B4-BE49-F238E27FC236}">
                <a16:creationId xmlns:a16="http://schemas.microsoft.com/office/drawing/2014/main" id="{96BFE8E1-8DA2-4DE1-A84F-4FDDFCC7B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429" y="3426673"/>
            <a:ext cx="1355685" cy="144122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A6CC88-AB0A-3C47-93E1-E0956B6DFDBE}"/>
              </a:ext>
            </a:extLst>
          </p:cNvPr>
          <p:cNvSpPr txBox="1"/>
          <p:nvPr/>
        </p:nvSpPr>
        <p:spPr>
          <a:xfrm>
            <a:off x="2608428" y="1434382"/>
            <a:ext cx="698158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DK" sz="3200" b="1">
                <a:latin typeface="Public Sans"/>
                <a:ea typeface="Open Sans"/>
                <a:cs typeface="Open Sans"/>
              </a:rPr>
              <a:t>Making Open Access Agreements more Transparent for Authors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A6DFA-765A-B14D-BBC8-D2204F0F3E66}"/>
              </a:ext>
            </a:extLst>
          </p:cNvPr>
          <p:cNvCxnSpPr>
            <a:cxnSpLocks/>
          </p:cNvCxnSpPr>
          <p:nvPr/>
        </p:nvCxnSpPr>
        <p:spPr>
          <a:xfrm>
            <a:off x="5345630" y="1181671"/>
            <a:ext cx="1489780" cy="0"/>
          </a:xfrm>
          <a:prstGeom prst="line">
            <a:avLst/>
          </a:prstGeom>
          <a:ln w="57150">
            <a:solidFill>
              <a:srgbClr val="4BCA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B2CC46-D292-2E48-9FA4-2F5A5EBAB926}"/>
              </a:ext>
            </a:extLst>
          </p:cNvPr>
          <p:cNvSpPr txBox="1"/>
          <p:nvPr/>
        </p:nvSpPr>
        <p:spPr>
          <a:xfrm>
            <a:off x="7274693" y="4998032"/>
            <a:ext cx="205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Public Sans" pitchFamily="2" charset="77"/>
              </a:rPr>
              <a:t>Colleen Campbell</a:t>
            </a:r>
            <a:endParaRPr lang="en-DK" sz="1600">
              <a:latin typeface="Public Sans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1947F1-E2AF-4949-BB39-4AF26DE1FF09}"/>
              </a:ext>
            </a:extLst>
          </p:cNvPr>
          <p:cNvSpPr/>
          <p:nvPr/>
        </p:nvSpPr>
        <p:spPr>
          <a:xfrm>
            <a:off x="7278899" y="535863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Team Lead for the Open Access Transition and External Affairs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8DB1E-6308-6D4A-A7E0-89CA98CAE5A8}"/>
              </a:ext>
            </a:extLst>
          </p:cNvPr>
          <p:cNvSpPr txBox="1"/>
          <p:nvPr/>
        </p:nvSpPr>
        <p:spPr>
          <a:xfrm>
            <a:off x="2448867" y="4998032"/>
            <a:ext cx="238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Public Sans" pitchFamily="2" charset="77"/>
              </a:rPr>
              <a:t>Dr. </a:t>
            </a:r>
            <a:r>
              <a:rPr lang="de-DE" sz="1600" b="1" err="1">
                <a:latin typeface="Public Sans" pitchFamily="2" charset="77"/>
              </a:rPr>
              <a:t>Alwaleed</a:t>
            </a:r>
            <a:r>
              <a:rPr lang="de-DE" sz="1600" b="1">
                <a:latin typeface="Public Sans" pitchFamily="2" charset="77"/>
              </a:rPr>
              <a:t> </a:t>
            </a:r>
            <a:r>
              <a:rPr lang="de-DE" sz="1600" b="1" err="1">
                <a:latin typeface="Public Sans" pitchFamily="2" charset="77"/>
              </a:rPr>
              <a:t>Alkhaja</a:t>
            </a:r>
            <a:endParaRPr lang="en-DK" sz="1600">
              <a:latin typeface="Public Sans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5389A4-FACF-B149-B510-F86EB2C2BE0B}"/>
              </a:ext>
            </a:extLst>
          </p:cNvPr>
          <p:cNvSpPr/>
          <p:nvPr/>
        </p:nvSpPr>
        <p:spPr>
          <a:xfrm>
            <a:off x="2442979" y="5358630"/>
            <a:ext cx="21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Senior Intellectual Property Librarian and Open Access Coordinator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65961E-C77C-E94C-868A-78747EFE139C}"/>
              </a:ext>
            </a:extLst>
          </p:cNvPr>
          <p:cNvSpPr txBox="1"/>
          <p:nvPr/>
        </p:nvSpPr>
        <p:spPr>
          <a:xfrm>
            <a:off x="5046860" y="4998032"/>
            <a:ext cx="193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Public Sans" pitchFamily="2" charset="77"/>
              </a:rPr>
              <a:t>Christopher Pym</a:t>
            </a:r>
            <a:endParaRPr lang="en-DK" sz="1600">
              <a:latin typeface="Public Sans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6393CF-3654-A847-8770-F5CC3FFE4646}"/>
              </a:ext>
            </a:extLst>
          </p:cNvPr>
          <p:cNvSpPr/>
          <p:nvPr/>
        </p:nvSpPr>
        <p:spPr>
          <a:xfrm>
            <a:off x="4780736" y="5358630"/>
            <a:ext cx="21960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a-DK" sz="12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Senior Institutional Engagement Manager</a:t>
            </a:r>
            <a:endParaRPr lang="en-GB" sz="1200" b="1">
              <a:solidFill>
                <a:srgbClr val="15182F"/>
              </a:solidFill>
              <a:latin typeface="Public Sans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BAE865-2AEA-F44B-8417-A17F6916C5E7}"/>
              </a:ext>
            </a:extLst>
          </p:cNvPr>
          <p:cNvSpPr txBox="1"/>
          <p:nvPr/>
        </p:nvSpPr>
        <p:spPr>
          <a:xfrm>
            <a:off x="9514383" y="4998032"/>
            <a:ext cx="2460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Public Sans" pitchFamily="2" charset="77"/>
              </a:rPr>
              <a:t> Sybille </a:t>
            </a:r>
            <a:r>
              <a:rPr lang="de-DE" sz="1600" b="1" err="1">
                <a:latin typeface="Public Sans" pitchFamily="2" charset="77"/>
              </a:rPr>
              <a:t>Geisenheyner</a:t>
            </a:r>
            <a:endParaRPr lang="en-DK" sz="1600">
              <a:latin typeface="Public Sans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E2F13E-6041-F940-BFED-13F192EF27E1}"/>
              </a:ext>
            </a:extLst>
          </p:cNvPr>
          <p:cNvSpPr/>
          <p:nvPr/>
        </p:nvSpPr>
        <p:spPr>
          <a:xfrm>
            <a:off x="9646624" y="5358630"/>
            <a:ext cx="21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Director of Open Science Strategy &amp; Licensing</a:t>
            </a:r>
            <a:endParaRPr lang="en-GB" sz="12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1FD653D-ED54-4D19-997F-BDFA86ED24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988" y="3388574"/>
            <a:ext cx="1430229" cy="14412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6" name="Picture 5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0F448970-ED60-41EF-8250-3AF9A35BB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401" y="3439373"/>
            <a:ext cx="1447180" cy="14412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F047225-ECE0-4A7D-8E6C-A3EFF040E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543" y="3401273"/>
            <a:ext cx="1387051" cy="14453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A490CCD-A7AB-9849-9746-4C34AC35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B8C565DE-65E2-324E-8EE4-2C1FE29557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BE963B-C435-D445-A6F5-8964764284F8}"/>
              </a:ext>
            </a:extLst>
          </p:cNvPr>
          <p:cNvSpPr/>
          <p:nvPr/>
        </p:nvSpPr>
        <p:spPr>
          <a:xfrm>
            <a:off x="6971017" y="2905831"/>
            <a:ext cx="2480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Max Planck Digital Library</a:t>
            </a:r>
            <a:endParaRPr lang="en-GB" sz="14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FC65E1-64DF-254C-9A5C-4C65ED202340}"/>
              </a:ext>
            </a:extLst>
          </p:cNvPr>
          <p:cNvSpPr/>
          <p:nvPr/>
        </p:nvSpPr>
        <p:spPr>
          <a:xfrm>
            <a:off x="2497249" y="2905831"/>
            <a:ext cx="21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Qatar National Library</a:t>
            </a:r>
            <a:endParaRPr lang="en-GB" sz="14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ACCC1-08F8-E641-8139-BC83F7E4472F}"/>
              </a:ext>
            </a:extLst>
          </p:cNvPr>
          <p:cNvSpPr/>
          <p:nvPr/>
        </p:nvSpPr>
        <p:spPr>
          <a:xfrm>
            <a:off x="4856749" y="2918531"/>
            <a:ext cx="21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b="1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Springer Nature</a:t>
            </a:r>
            <a:endParaRPr lang="en-GB" sz="14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C5C596-9511-E443-A7F2-B7E5084CD0D7}"/>
              </a:ext>
            </a:extLst>
          </p:cNvPr>
          <p:cNvSpPr/>
          <p:nvPr/>
        </p:nvSpPr>
        <p:spPr>
          <a:xfrm>
            <a:off x="9418599" y="2918531"/>
            <a:ext cx="260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American Chemical Society</a:t>
            </a:r>
            <a:endParaRPr lang="en-GB" sz="14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BE183F-124B-FB41-BCD5-B7D635850C33}"/>
              </a:ext>
            </a:extLst>
          </p:cNvPr>
          <p:cNvSpPr txBox="1"/>
          <p:nvPr/>
        </p:nvSpPr>
        <p:spPr>
          <a:xfrm>
            <a:off x="352010" y="4998032"/>
            <a:ext cx="176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Romy Beard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14">
            <a:extLst>
              <a:ext uri="{FF2B5EF4-FFF2-40B4-BE49-F238E27FC236}">
                <a16:creationId xmlns:a16="http://schemas.microsoft.com/office/drawing/2014/main" id="{2018F180-CC0F-2848-9644-78710D258D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48" y="3363173"/>
            <a:ext cx="1468217" cy="1476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618C3452-3F20-E746-8EB6-73366BE9E770}"/>
              </a:ext>
            </a:extLst>
          </p:cNvPr>
          <p:cNvSpPr/>
          <p:nvPr/>
        </p:nvSpPr>
        <p:spPr>
          <a:xfrm>
            <a:off x="493551" y="3363173"/>
            <a:ext cx="1476000" cy="1476000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98459A-0598-064F-9E8B-1654126C6011}"/>
              </a:ext>
            </a:extLst>
          </p:cNvPr>
          <p:cNvSpPr/>
          <p:nvPr/>
        </p:nvSpPr>
        <p:spPr>
          <a:xfrm>
            <a:off x="357883" y="2924145"/>
            <a:ext cx="172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4BCAF5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Our moderator</a:t>
            </a:r>
            <a:endParaRPr lang="en-GB" sz="1400" b="1">
              <a:solidFill>
                <a:srgbClr val="4BCAF5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23BD22-28EC-0148-83A9-226F9DE141AD}"/>
              </a:ext>
            </a:extLst>
          </p:cNvPr>
          <p:cNvSpPr/>
          <p:nvPr/>
        </p:nvSpPr>
        <p:spPr>
          <a:xfrm>
            <a:off x="411646" y="5358630"/>
            <a:ext cx="1622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Public Sans" pitchFamily="2" charset="77"/>
                <a:cs typeface="Times New Roman" panose="02020603050405020304" pitchFamily="18" charset="0"/>
                <a:sym typeface="Muli Regular"/>
              </a:rPr>
              <a:t>Publisher Relations at ChronosHub</a:t>
            </a:r>
            <a:endParaRPr lang="en-US" sz="1200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AD1A61-8429-DA48-80E6-04EA8B204F87}"/>
              </a:ext>
            </a:extLst>
          </p:cNvPr>
          <p:cNvSpPr/>
          <p:nvPr/>
        </p:nvSpPr>
        <p:spPr>
          <a:xfrm>
            <a:off x="2910243" y="3418950"/>
            <a:ext cx="1365871" cy="1476000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09AA5C3-BE1A-4F43-982A-FC06B07009F6}"/>
              </a:ext>
            </a:extLst>
          </p:cNvPr>
          <p:cNvSpPr/>
          <p:nvPr/>
        </p:nvSpPr>
        <p:spPr>
          <a:xfrm>
            <a:off x="5220177" y="3429051"/>
            <a:ext cx="1476000" cy="1476000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CAB6FFE-AEDA-7D4B-BC33-C77C3672E6B5}"/>
              </a:ext>
            </a:extLst>
          </p:cNvPr>
          <p:cNvSpPr/>
          <p:nvPr/>
        </p:nvSpPr>
        <p:spPr>
          <a:xfrm>
            <a:off x="7598769" y="3388352"/>
            <a:ext cx="1476000" cy="1476000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D4A783E-78B5-FA40-9958-DA2D1BC1EADD}"/>
              </a:ext>
            </a:extLst>
          </p:cNvPr>
          <p:cNvSpPr/>
          <p:nvPr/>
        </p:nvSpPr>
        <p:spPr>
          <a:xfrm>
            <a:off x="10015461" y="3373053"/>
            <a:ext cx="1387051" cy="1476000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2ACBE-3BFF-4266-BDFA-52D41BEE1887}"/>
              </a:ext>
            </a:extLst>
          </p:cNvPr>
          <p:cNvSpPr txBox="1"/>
          <p:nvPr/>
        </p:nvSpPr>
        <p:spPr>
          <a:xfrm>
            <a:off x="4242238" y="762385"/>
            <a:ext cx="371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 WEBINAR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C4360C-7066-4ABB-9082-3727AF8D4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13319" y="-2356922"/>
            <a:ext cx="4000126" cy="40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7">
            <a:extLst>
              <a:ext uri="{FF2B5EF4-FFF2-40B4-BE49-F238E27FC236}">
                <a16:creationId xmlns:a16="http://schemas.microsoft.com/office/drawing/2014/main" id="{1980262C-A667-8947-A63E-BD45EC3C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2F8387B3-D11D-DF43-A6BA-035D6D0F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A882EBD-37C8-5041-9A98-5C2A6E1E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992" y="239813"/>
            <a:ext cx="2745868" cy="1256771"/>
          </a:xfrm>
          <a:prstGeom prst="rect">
            <a:avLst/>
          </a:prstGeom>
        </p:spPr>
      </p:pic>
      <p:pic>
        <p:nvPicPr>
          <p:cNvPr id="52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655A848-9E72-8043-B000-6584E2236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660" y="3351104"/>
            <a:ext cx="2743200" cy="1371600"/>
          </a:xfrm>
          <a:prstGeom prst="rect">
            <a:avLst/>
          </a:prstGeom>
        </p:spPr>
      </p:pic>
      <p:pic>
        <p:nvPicPr>
          <p:cNvPr id="53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609CEE-BEBE-984E-843C-041D8589A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660" y="1679366"/>
            <a:ext cx="2743200" cy="1488956"/>
          </a:xfrm>
          <a:prstGeom prst="rect">
            <a:avLst/>
          </a:prstGeom>
        </p:spPr>
      </p:pic>
      <p:pic>
        <p:nvPicPr>
          <p:cNvPr id="54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005E77-71C1-8544-B36C-5DFF032A8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660" y="4905485"/>
            <a:ext cx="2743200" cy="1647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01C3-A216-4E4A-8CC0-02756A95EEB0}"/>
              </a:ext>
            </a:extLst>
          </p:cNvPr>
          <p:cNvSpPr txBox="1"/>
          <p:nvPr/>
        </p:nvSpPr>
        <p:spPr>
          <a:xfrm>
            <a:off x="569343" y="922971"/>
            <a:ext cx="772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>
                <a:solidFill>
                  <a:prstClr val="black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TOOLS TO HELP AUTHORS</a:t>
            </a:r>
            <a:endParaRPr kumimoji="0" lang="en-DK" sz="3600" b="1" i="0" u="none" strike="noStrike" kern="1200" cap="none" spc="0" normalizeH="0" baseline="0" noProof="0">
              <a:ln>
                <a:noFill/>
              </a:ln>
              <a:solidFill>
                <a:srgbClr val="2AC4F4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BC3AF-6977-4D43-BC63-D65FBEFCDDC2}"/>
              </a:ext>
            </a:extLst>
          </p:cNvPr>
          <p:cNvSpPr txBox="1"/>
          <p:nvPr/>
        </p:nvSpPr>
        <p:spPr>
          <a:xfrm>
            <a:off x="559281" y="1782537"/>
            <a:ext cx="7240828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altLang="en-US" b="1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JOURNAL CHECKERS</a:t>
            </a:r>
            <a:endParaRPr lang="en-US" altLang="en-US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altLang="en-US" sz="1600">
                <a:latin typeface="Public Sans"/>
                <a:cs typeface="Open Sans"/>
              </a:rPr>
              <a:t>Check agreement eligibility status of specific journals like the</a:t>
            </a:r>
            <a:br>
              <a:rPr lang="en-US" altLang="en-US" sz="1600">
                <a:latin typeface="Public Sans" pitchFamily="2" charset="77"/>
                <a:cs typeface="Open Sans" panose="020B0606030504020204" pitchFamily="34" charset="0"/>
              </a:rPr>
            </a:br>
            <a:r>
              <a:rPr lang="en-US" altLang="en-US" sz="1600" b="1" i="1">
                <a:latin typeface="Public Sans"/>
                <a:cs typeface="Open Sans"/>
              </a:rPr>
              <a:t>Plan S Journal Checker Tool </a:t>
            </a:r>
            <a:r>
              <a:rPr lang="en-US" altLang="en-US" sz="1600">
                <a:latin typeface="Public Sans"/>
                <a:cs typeface="Open Sans"/>
              </a:rPr>
              <a:t> </a:t>
            </a:r>
            <a:r>
              <a:rPr lang="en-US" altLang="en-US" sz="1600">
                <a:latin typeface="Public Sans"/>
                <a:cs typeface="Open Sans"/>
                <a:hlinkClick r:id="rId7"/>
              </a:rPr>
              <a:t>https://journalcheckertool.org</a:t>
            </a:r>
            <a:r>
              <a:rPr lang="en-US" altLang="en-US" sz="1600">
                <a:latin typeface="Public Sans"/>
                <a:cs typeface="Open Sans"/>
              </a:rPr>
              <a:t>   </a:t>
            </a:r>
          </a:p>
          <a:p>
            <a:pPr lvl="0"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lvl="0"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lang="en-US" altLang="en-US" b="1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JOURNAL FINDERS</a:t>
            </a:r>
            <a:endParaRPr lang="en-US" altLang="en-US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lang="en-US" altLang="en-US" sz="1600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Allow browsing journals and filtering by different criteria: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Some include a wider pool of journals like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i="1">
                <a:latin typeface="Public Sans"/>
                <a:cs typeface="Open Sans"/>
              </a:rPr>
              <a:t>Wageningen University </a:t>
            </a:r>
            <a:r>
              <a:rPr lang="en-US" altLang="en-US" sz="1600">
                <a:latin typeface="Public Sans"/>
                <a:cs typeface="Open Sans"/>
              </a:rPr>
              <a:t> </a:t>
            </a:r>
            <a:br>
              <a:rPr lang="en-US" altLang="en-US" sz="1600">
                <a:latin typeface="Public Sans"/>
                <a:cs typeface="Open Sans"/>
              </a:rPr>
            </a:br>
            <a:r>
              <a:rPr lang="en-US" altLang="en-US" sz="1600">
                <a:latin typeface="Public Sans"/>
                <a:cs typeface="Open Sans"/>
                <a:hlinkClick r:id="rId8"/>
              </a:rPr>
              <a:t>https://library.wur.nl/WebQuery/wurbrowser?q=</a:t>
            </a:r>
            <a:r>
              <a:rPr lang="en-US" altLang="en-US" sz="1600">
                <a:latin typeface="Public Sans"/>
                <a:cs typeface="Open Sans"/>
              </a:rPr>
              <a:t>* </a:t>
            </a: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i="1">
                <a:latin typeface="Public Sans"/>
                <a:cs typeface="Open Sans"/>
              </a:rPr>
              <a:t>University of Lausanne </a:t>
            </a:r>
            <a:r>
              <a:rPr lang="en-US" altLang="en-US" sz="1600">
                <a:latin typeface="Public Sans"/>
                <a:cs typeface="Open Sans"/>
                <a:hlinkClick r:id="rId9"/>
              </a:rPr>
              <a:t>https://unil.chronoshub.io/</a:t>
            </a:r>
            <a:r>
              <a:rPr lang="en-US" altLang="en-US" sz="1600">
                <a:latin typeface="Public Sans"/>
                <a:cs typeface="Open Sans"/>
              </a:rPr>
              <a:t> </a:t>
            </a: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i="1">
                <a:latin typeface="Public Sans"/>
                <a:cs typeface="Open Sans"/>
              </a:rPr>
              <a:t>American Chemical Society </a:t>
            </a:r>
            <a:r>
              <a:rPr lang="en-US" altLang="en-US" sz="1600">
                <a:latin typeface="Public Sans"/>
                <a:cs typeface="Open Sans"/>
                <a:hlinkClick r:id="rId10"/>
              </a:rPr>
              <a:t>https://acs.chronoshub.io</a:t>
            </a: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Others limited to journals included in agreements like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i="1">
                <a:latin typeface="Public Sans"/>
                <a:cs typeface="Open Sans"/>
              </a:rPr>
              <a:t>MPDL </a:t>
            </a:r>
            <a:r>
              <a:rPr lang="en-US" altLang="en-US" sz="1600">
                <a:latin typeface="Public Sans"/>
                <a:cs typeface="Open Sans"/>
                <a:hlinkClick r:id="rId11"/>
              </a:rPr>
              <a:t>https://oapublishing.mpdl.mpg.de/journals/</a:t>
            </a:r>
            <a:r>
              <a:rPr lang="en-US" altLang="en-US" sz="1600">
                <a:latin typeface="Public Sans"/>
                <a:cs typeface="Open Sans"/>
              </a:rPr>
              <a:t>  </a:t>
            </a: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8C53BD-538C-BF4D-BDCE-4B2449AA8170}"/>
              </a:ext>
            </a:extLst>
          </p:cNvPr>
          <p:cNvSpPr/>
          <p:nvPr/>
        </p:nvSpPr>
        <p:spPr>
          <a:xfrm>
            <a:off x="461343" y="787726"/>
            <a:ext cx="216000" cy="216000"/>
          </a:xfrm>
          <a:prstGeom prst="ellipse">
            <a:avLst/>
          </a:prstGeom>
          <a:solidFill>
            <a:srgbClr val="4BCAF5"/>
          </a:solidFill>
          <a:ln>
            <a:solidFill>
              <a:srgbClr val="4BC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6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D60EF2-B2C9-4087-8228-E1614983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100" y="1666017"/>
            <a:ext cx="5149331" cy="3315739"/>
          </a:xfrm>
          <a:prstGeom prst="rect">
            <a:avLst/>
          </a:prstGeom>
        </p:spPr>
      </p:pic>
      <p:pic>
        <p:nvPicPr>
          <p:cNvPr id="4" name="Computer_4.png">
            <a:extLst>
              <a:ext uri="{FF2B5EF4-FFF2-40B4-BE49-F238E27FC236}">
                <a16:creationId xmlns:a16="http://schemas.microsoft.com/office/drawing/2014/main" id="{68C4B246-66C9-E94D-9D7E-CAA76BF6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1685" y="1256109"/>
            <a:ext cx="7274575" cy="43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2A2513-1D6F-4942-A43A-3E9801DF1009}"/>
              </a:ext>
            </a:extLst>
          </p:cNvPr>
          <p:cNvSpPr/>
          <p:nvPr/>
        </p:nvSpPr>
        <p:spPr>
          <a:xfrm>
            <a:off x="5824040" y="2773534"/>
            <a:ext cx="5549154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Sign up for our newsletter to stay informed on the latest developments in research publishing, open access complexities, customer case stories, future webinars, events, and much more.  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black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 only send out our newsletter once a month </a:t>
            </a:r>
            <a:r>
              <a:rPr lang="en-US" sz="1600">
                <a:solidFill>
                  <a:prstClr val="black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– less is much more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Sign up here: </a:t>
            </a:r>
            <a:r>
              <a:rPr lang="en-GB" sz="1600">
                <a:latin typeface="Public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https://chronoshub.io/newsletter/</a:t>
            </a:r>
            <a:endParaRPr lang="en-GB" sz="1600">
              <a:latin typeface="Public Sans"/>
              <a:cs typeface="Open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89215-F1A6-164C-8298-2B2B4FD4F13E}"/>
              </a:ext>
            </a:extLst>
          </p:cNvPr>
          <p:cNvSpPr/>
          <p:nvPr/>
        </p:nvSpPr>
        <p:spPr>
          <a:xfrm>
            <a:off x="5691598" y="1277835"/>
            <a:ext cx="216000" cy="216000"/>
          </a:xfrm>
          <a:prstGeom prst="ellipse">
            <a:avLst/>
          </a:prstGeom>
          <a:solidFill>
            <a:srgbClr val="4BCAF5"/>
          </a:solidFill>
          <a:ln>
            <a:solidFill>
              <a:srgbClr val="4BC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1A214-AA70-5046-9337-FB5CF2F3D3A6}"/>
              </a:ext>
            </a:extLst>
          </p:cNvPr>
          <p:cNvSpPr txBox="1"/>
          <p:nvPr/>
        </p:nvSpPr>
        <p:spPr>
          <a:xfrm>
            <a:off x="5770569" y="1437417"/>
            <a:ext cx="569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BCAF5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NEWSLETTER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AC2E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UPCOMING EVENTS</a:t>
            </a:r>
            <a:endParaRPr kumimoji="0" lang="en-DK" sz="4000" b="1" i="0" u="none" strike="noStrike" kern="1200" cap="none" spc="0" normalizeH="0" baseline="0" noProof="0">
              <a:ln>
                <a:noFill/>
              </a:ln>
              <a:solidFill>
                <a:srgbClr val="2AC4F4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A2FA87-81EB-524E-AC01-D1A45A50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3FC0B487-1981-9B42-9FAE-114FB76A0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pic>
        <p:nvPicPr>
          <p:cNvPr id="10" name="Computer_4.png">
            <a:extLst>
              <a:ext uri="{FF2B5EF4-FFF2-40B4-BE49-F238E27FC236}">
                <a16:creationId xmlns:a16="http://schemas.microsoft.com/office/drawing/2014/main" id="{2EB0480D-187B-0A4A-BFDF-4376626A8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4006" y="1256400"/>
            <a:ext cx="7274575" cy="43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2F8387B3-D11D-DF43-A6BA-035D6D0F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website, Teams&#10;&#10;Description automatically generated">
            <a:extLst>
              <a:ext uri="{FF2B5EF4-FFF2-40B4-BE49-F238E27FC236}">
                <a16:creationId xmlns:a16="http://schemas.microsoft.com/office/drawing/2014/main" id="{0D1F0B20-AC60-CE43-B8B2-3CA049F79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94044"/>
            <a:ext cx="12192000" cy="580429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EDFB6B-997F-764D-BA54-C078B2031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304"/>
            <a:ext cx="12192000" cy="3005348"/>
          </a:xfrm>
          <a:prstGeom prst="rect">
            <a:avLst/>
          </a:prstGeom>
        </p:spPr>
      </p:pic>
      <p:pic>
        <p:nvPicPr>
          <p:cNvPr id="7" name="Picture 6" descr="A picture containing text, shelf, indoor, screenshot&#10;&#10;Description automatically generated">
            <a:extLst>
              <a:ext uri="{FF2B5EF4-FFF2-40B4-BE49-F238E27FC236}">
                <a16:creationId xmlns:a16="http://schemas.microsoft.com/office/drawing/2014/main" id="{126F4259-22A7-2043-9AC3-AA866C05D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72" y="3560618"/>
            <a:ext cx="2450083" cy="3240000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B1004E5-9D7D-5E49-BA52-763EAA80A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65" y="3560617"/>
            <a:ext cx="2587021" cy="3283527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307522-D44B-CE49-BA94-FEAA9932A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02" y="3574473"/>
            <a:ext cx="258638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0E965858-3658-F543-AD2B-257EC6029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80937" y="-13391"/>
            <a:ext cx="14914688" cy="76670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48D93D0-5AEF-2842-878A-DD66AB4B7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707" y="2023013"/>
            <a:ext cx="778066" cy="51871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2EAD93-212B-744F-9375-28D909FF5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253" y="2624956"/>
            <a:ext cx="726520" cy="48434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419EF7A-085A-5548-9042-9630510D7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253" y="3198416"/>
            <a:ext cx="726520" cy="4843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26639D-CAC7-4746-BF77-7FB855F55E1A}"/>
              </a:ext>
            </a:extLst>
          </p:cNvPr>
          <p:cNvSpPr/>
          <p:nvPr/>
        </p:nvSpPr>
        <p:spPr>
          <a:xfrm>
            <a:off x="1660372" y="2102252"/>
            <a:ext cx="187602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/>
              </a:rPr>
              <a:t>@</a:t>
            </a:r>
            <a:r>
              <a:rPr lang="en-DK">
                <a:latin typeface="Public Sans"/>
              </a:rPr>
              <a:t>Chronoslimited </a:t>
            </a: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9F9CD-C182-0D4A-886B-83B4889A534E}"/>
              </a:ext>
            </a:extLst>
          </p:cNvPr>
          <p:cNvSpPr/>
          <p:nvPr/>
        </p:nvSpPr>
        <p:spPr>
          <a:xfrm>
            <a:off x="1660372" y="2653049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@</a:t>
            </a: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7FC976-6035-6F4E-99E7-B82AFC7D68B3}"/>
              </a:ext>
            </a:extLst>
          </p:cNvPr>
          <p:cNvSpPr/>
          <p:nvPr/>
        </p:nvSpPr>
        <p:spPr>
          <a:xfrm>
            <a:off x="1660372" y="3216657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@</a:t>
            </a: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</a:t>
            </a:r>
          </a:p>
        </p:txBody>
      </p:sp>
      <p:sp>
        <p:nvSpPr>
          <p:cNvPr id="16" name="Google Shape;116;p2">
            <a:extLst>
              <a:ext uri="{FF2B5EF4-FFF2-40B4-BE49-F238E27FC236}">
                <a16:creationId xmlns:a16="http://schemas.microsoft.com/office/drawing/2014/main" id="{FA080030-207A-E042-8131-9CCE35C31854}"/>
              </a:ext>
            </a:extLst>
          </p:cNvPr>
          <p:cNvSpPr txBox="1">
            <a:spLocks/>
          </p:cNvSpPr>
          <p:nvPr/>
        </p:nvSpPr>
        <p:spPr>
          <a:xfrm>
            <a:off x="987272" y="5521554"/>
            <a:ext cx="1872500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Public Sans" pitchFamily="2" charset="77"/>
                <a:ea typeface="+mj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  <a:t>Romy Beard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  <a:t>Publisher Relations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  <a:t>rb@chronoshub.io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j-ea"/>
              <a:cs typeface="Times New Roman" panose="02020603050405020304" pitchFamily="18" charset="0"/>
              <a:sym typeface="Muli Regular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697C6BE4-3A5C-D548-8122-19823EEA29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98" y="4309390"/>
            <a:ext cx="1159413" cy="11655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911E100-2F79-7C4B-BA75-0C4A7381198A}"/>
              </a:ext>
            </a:extLst>
          </p:cNvPr>
          <p:cNvSpPr/>
          <p:nvPr/>
        </p:nvSpPr>
        <p:spPr>
          <a:xfrm>
            <a:off x="1032213" y="4295411"/>
            <a:ext cx="1168921" cy="117953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89562DA1-A579-D84B-A500-21D02B4C05EE}"/>
              </a:ext>
            </a:extLst>
          </p:cNvPr>
          <p:cNvSpPr/>
          <p:nvPr/>
        </p:nvSpPr>
        <p:spPr>
          <a:xfrm>
            <a:off x="3046750" y="5459856"/>
            <a:ext cx="244489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Martin Jagerhorn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Head of Business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mj@chronoshub.io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Times New Roman" panose="02020603050405020304" pitchFamily="18" charset="0"/>
              <a:sym typeface="HK Grotesk Bold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9BF50D7F-70B6-8C43-AFCD-8EFDE82510F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733" y="4295411"/>
            <a:ext cx="1159413" cy="11655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7C53ACC-2478-C540-9256-AC5247E16F6A}"/>
              </a:ext>
            </a:extLst>
          </p:cNvPr>
          <p:cNvSpPr/>
          <p:nvPr/>
        </p:nvSpPr>
        <p:spPr>
          <a:xfrm>
            <a:off x="3048043" y="4294295"/>
            <a:ext cx="1168921" cy="1165561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246AF10D-F22B-204D-99B0-964FC01CF71A}"/>
              </a:ext>
            </a:extLst>
          </p:cNvPr>
          <p:cNvSpPr txBox="1">
            <a:spLocks/>
          </p:cNvSpPr>
          <p:nvPr/>
        </p:nvSpPr>
        <p:spPr>
          <a:xfrm>
            <a:off x="1909229" y="853640"/>
            <a:ext cx="8373542" cy="9252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PLEASE CONNECT WITH US</a:t>
            </a:r>
            <a:endParaRPr kumimoji="0" lang="en-DK" sz="3200" b="1" i="0" u="none" strike="noStrike" kern="1200" cap="none" spc="0" normalizeH="0" baseline="0" noProof="0">
              <a:ln>
                <a:noFill/>
              </a:ln>
              <a:solidFill>
                <a:srgbClr val="2AC4F4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Subtitle 7">
            <a:extLst>
              <a:ext uri="{FF2B5EF4-FFF2-40B4-BE49-F238E27FC236}">
                <a16:creationId xmlns:a16="http://schemas.microsoft.com/office/drawing/2014/main" id="{6B0366F5-D9FB-834C-9168-9963EFAF99E7}"/>
              </a:ext>
            </a:extLst>
          </p:cNvPr>
          <p:cNvSpPr txBox="1">
            <a:spLocks/>
          </p:cNvSpPr>
          <p:nvPr/>
        </p:nvSpPr>
        <p:spPr>
          <a:xfrm>
            <a:off x="2168652" y="644779"/>
            <a:ext cx="7854696" cy="280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QUESTIONS</a:t>
            </a: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94271674-9927-9B41-80A1-0B6318E382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72DBAF02B04198AA7C862F24F2A7" ma:contentTypeVersion="12" ma:contentTypeDescription="Create a new document." ma:contentTypeScope="" ma:versionID="b4f02c38b37885b01a785c4d5f1299a5">
  <xsd:schema xmlns:xsd="http://www.w3.org/2001/XMLSchema" xmlns:xs="http://www.w3.org/2001/XMLSchema" xmlns:p="http://schemas.microsoft.com/office/2006/metadata/properties" xmlns:ns2="23754518-f9e0-45c9-aa4e-7b34d09bf77e" xmlns:ns3="22ccf811-ace7-4c56-a735-6c4ff10c80e7" targetNamespace="http://schemas.microsoft.com/office/2006/metadata/properties" ma:root="true" ma:fieldsID="7f6b9dbd90f5e3f870e82e156ed82d2a" ns2:_="" ns3:_="">
    <xsd:import namespace="23754518-f9e0-45c9-aa4e-7b34d09bf77e"/>
    <xsd:import namespace="22ccf811-ace7-4c56-a735-6c4ff10c80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54518-f9e0-45c9-aa4e-7b34d09bf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cf811-ace7-4c56-a735-6c4ff10c80e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038392-9515-4F8A-9C56-536DD8553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AEA373-B907-4A63-86EA-26624CEB05D9}"/>
</file>

<file path=customXml/itemProps3.xml><?xml version="1.0" encoding="utf-8"?>
<ds:datastoreItem xmlns:ds="http://schemas.openxmlformats.org/officeDocument/2006/customXml" ds:itemID="{ED607BC2-02DF-43A0-A184-9189EB6C8C68}">
  <ds:schemaRefs>
    <ds:schemaRef ds:uri="22ccf811-ace7-4c56-a735-6c4ff10c80e7"/>
    <ds:schemaRef ds:uri="23754518-f9e0-45c9-aa4e-7b34d09bf7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4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Krasniqi</dc:creator>
  <cp:revision>1</cp:revision>
  <dcterms:created xsi:type="dcterms:W3CDTF">2022-01-24T09:39:01Z</dcterms:created>
  <dcterms:modified xsi:type="dcterms:W3CDTF">2022-01-26T17:09:06Z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0x010100193872DBAF02B04198AA7C862F24F2A7</vt:lpwstr>
  </property>
</Properties>
</file>