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3"/>
  </p:notesMasterIdLst>
  <p:sldIdLst>
    <p:sldId id="3743" r:id="rId7"/>
    <p:sldId id="3769" r:id="rId8"/>
    <p:sldId id="258" r:id="rId9"/>
    <p:sldId id="265" r:id="rId10"/>
    <p:sldId id="3814" r:id="rId11"/>
    <p:sldId id="3810" r:id="rId12"/>
    <p:sldId id="3811" r:id="rId13"/>
    <p:sldId id="3812" r:id="rId14"/>
    <p:sldId id="3815" r:id="rId15"/>
    <p:sldId id="3813" r:id="rId16"/>
    <p:sldId id="288" r:id="rId17"/>
    <p:sldId id="3775" r:id="rId18"/>
    <p:sldId id="349" r:id="rId19"/>
    <p:sldId id="3768" r:id="rId20"/>
    <p:sldId id="3809" r:id="rId21"/>
    <p:sldId id="3755" r:id="rId2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2EF"/>
    <a:srgbClr val="15182F"/>
    <a:srgbClr val="F0F0F0"/>
    <a:srgbClr val="4BCAF5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DB5E9-72FF-C600-E722-60AE1298AA21}" v="6" dt="2022-08-25T10:03:22.810"/>
    <p1510:client id="{227FFA2B-6392-534B-CE68-8326CAA50B75}" v="24" dt="2022-08-25T14:28:49.281"/>
    <p1510:client id="{4864CD8E-1FA4-469C-42A2-8A336D47995A}" v="357" dt="2022-08-25T10:37:56.531"/>
    <p1510:client id="{5FDDB70C-1B3B-9724-D709-53E556CC3CF4}" v="3" dt="2022-08-24T13:17:18.744"/>
    <p1510:client id="{80051A34-1AF8-44B6-86B0-0598B3B8BC3C}" v="32" dt="2022-08-24T16:04:48.916"/>
    <p1510:client id="{9FE7E773-37B9-4D4A-948D-843B19D20795}" v="3" dt="2022-08-24T12:45:12.087"/>
    <p1510:client id="{B1B2AE1E-9931-03B8-93F7-61C2F5335F6A}" v="66" dt="2022-08-24T12:52:30.625"/>
    <p1510:client id="{E210B1C0-165E-835A-C1FF-134A0D0D33BB}" v="12" dt="2022-08-25T10:44:48.933"/>
    <p1510:client id="{F0BBAE02-42DF-49A6-A944-170039A2873F}" v="498" dt="2022-08-24T13:48:30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a Krasniqi" userId="S::ark@chronoshub.io::77857ac5-5b41-4718-92aa-1eb2ae38c698" providerId="AD" clId="Web-{F767C181-8CA8-93A5-6941-FC4C5A90DB46}"/>
    <pc:docChg chg="modSld">
      <pc:chgData name="Ariana Krasniqi" userId="S::ark@chronoshub.io::77857ac5-5b41-4718-92aa-1eb2ae38c698" providerId="AD" clId="Web-{F767C181-8CA8-93A5-6941-FC4C5A90DB46}" dt="2022-07-20T20:44:51.160" v="7" actId="1076"/>
      <pc:docMkLst>
        <pc:docMk/>
      </pc:docMkLst>
      <pc:sldChg chg="addSp delSp modSp">
        <pc:chgData name="Ariana Krasniqi" userId="S::ark@chronoshub.io::77857ac5-5b41-4718-92aa-1eb2ae38c698" providerId="AD" clId="Web-{F767C181-8CA8-93A5-6941-FC4C5A90DB46}" dt="2022-07-20T20:44:51.160" v="7" actId="1076"/>
        <pc:sldMkLst>
          <pc:docMk/>
          <pc:sldMk cId="3224061818" sldId="3769"/>
        </pc:sldMkLst>
        <pc:picChg chg="add mod">
          <ac:chgData name="Ariana Krasniqi" userId="S::ark@chronoshub.io::77857ac5-5b41-4718-92aa-1eb2ae38c698" providerId="AD" clId="Web-{F767C181-8CA8-93A5-6941-FC4C5A90DB46}" dt="2022-07-20T20:44:51.160" v="7" actId="1076"/>
          <ac:picMkLst>
            <pc:docMk/>
            <pc:sldMk cId="3224061818" sldId="3769"/>
            <ac:picMk id="2" creationId="{03D10CFF-A619-8D95-912D-E4DAF0B46C25}"/>
          </ac:picMkLst>
        </pc:picChg>
        <pc:picChg chg="del">
          <ac:chgData name="Ariana Krasniqi" userId="S::ark@chronoshub.io::77857ac5-5b41-4718-92aa-1eb2ae38c698" providerId="AD" clId="Web-{F767C181-8CA8-93A5-6941-FC4C5A90DB46}" dt="2022-07-20T20:44:38.957" v="3"/>
          <ac:picMkLst>
            <pc:docMk/>
            <pc:sldMk cId="3224061818" sldId="3769"/>
            <ac:picMk id="8" creationId="{595ED555-786E-B104-6645-C3F7F815DDD1}"/>
          </ac:picMkLst>
        </pc:picChg>
        <pc:picChg chg="del">
          <ac:chgData name="Ariana Krasniqi" userId="S::ark@chronoshub.io::77857ac5-5b41-4718-92aa-1eb2ae38c698" providerId="AD" clId="Web-{F767C181-8CA8-93A5-6941-FC4C5A90DB46}" dt="2022-07-20T20:44:42.660" v="5"/>
          <ac:picMkLst>
            <pc:docMk/>
            <pc:sldMk cId="3224061818" sldId="3769"/>
            <ac:picMk id="33" creationId="{2018F180-CC0F-2848-9644-78710D258D25}"/>
          </ac:picMkLst>
        </pc:picChg>
      </pc:sldChg>
    </pc:docChg>
  </pc:docChgLst>
  <pc:docChgLst>
    <pc:chgData name="Romy Beard" userId="S::rb@chronoshub.io::00a7506f-ec3f-4b47-807d-bc578714b8a6" providerId="AD" clId="Web-{2907DC0B-0849-FF8F-E45C-05A1B18117D5}"/>
    <pc:docChg chg="addSld">
      <pc:chgData name="Romy Beard" userId="S::rb@chronoshub.io::00a7506f-ec3f-4b47-807d-bc578714b8a6" providerId="AD" clId="Web-{2907DC0B-0849-FF8F-E45C-05A1B18117D5}" dt="2022-08-19T14:34:06.392" v="0"/>
      <pc:docMkLst>
        <pc:docMk/>
      </pc:docMkLst>
      <pc:sldChg chg="add">
        <pc:chgData name="Romy Beard" userId="S::rb@chronoshub.io::00a7506f-ec3f-4b47-807d-bc578714b8a6" providerId="AD" clId="Web-{2907DC0B-0849-FF8F-E45C-05A1B18117D5}" dt="2022-08-19T14:34:06.392" v="0"/>
        <pc:sldMkLst>
          <pc:docMk/>
          <pc:sldMk cId="3902225572" sldId="3807"/>
        </pc:sldMkLst>
      </pc:sldChg>
    </pc:docChg>
  </pc:docChgLst>
  <pc:docChgLst>
    <pc:chgData name="Vivi Billesø" userId="S::vb@chronoshub.io::748e3de5-6b58-4715-abe3-cbd4cc9e780b" providerId="AD" clId="Web-{E210B1C0-165E-835A-C1FF-134A0D0D33BB}"/>
    <pc:docChg chg="modSld">
      <pc:chgData name="Vivi Billesø" userId="S::vb@chronoshub.io::748e3de5-6b58-4715-abe3-cbd4cc9e780b" providerId="AD" clId="Web-{E210B1C0-165E-835A-C1FF-134A0D0D33BB}" dt="2022-08-25T10:44:48.933" v="11" actId="1076"/>
      <pc:docMkLst>
        <pc:docMk/>
      </pc:docMkLst>
      <pc:sldChg chg="modSp">
        <pc:chgData name="Vivi Billesø" userId="S::vb@chronoshub.io::748e3de5-6b58-4715-abe3-cbd4cc9e780b" providerId="AD" clId="Web-{E210B1C0-165E-835A-C1FF-134A0D0D33BB}" dt="2022-08-25T10:44:48.933" v="11" actId="1076"/>
        <pc:sldMkLst>
          <pc:docMk/>
          <pc:sldMk cId="1088930801" sldId="3810"/>
        </pc:sldMkLst>
        <pc:picChg chg="mod">
          <ac:chgData name="Vivi Billesø" userId="S::vb@chronoshub.io::748e3de5-6b58-4715-abe3-cbd4cc9e780b" providerId="AD" clId="Web-{E210B1C0-165E-835A-C1FF-134A0D0D33BB}" dt="2022-08-25T10:44:48.933" v="11" actId="1076"/>
          <ac:picMkLst>
            <pc:docMk/>
            <pc:sldMk cId="1088930801" sldId="3810"/>
            <ac:picMk id="11" creationId="{9D053BC3-FC0B-F695-14A3-20B11FB474FE}"/>
          </ac:picMkLst>
        </pc:picChg>
      </pc:sldChg>
      <pc:sldChg chg="modSp">
        <pc:chgData name="Vivi Billesø" userId="S::vb@chronoshub.io::748e3de5-6b58-4715-abe3-cbd4cc9e780b" providerId="AD" clId="Web-{E210B1C0-165E-835A-C1FF-134A0D0D33BB}" dt="2022-08-25T10:44:30.277" v="8" actId="1076"/>
        <pc:sldMkLst>
          <pc:docMk/>
          <pc:sldMk cId="844123643" sldId="3811"/>
        </pc:sldMkLst>
        <pc:picChg chg="mod">
          <ac:chgData name="Vivi Billesø" userId="S::vb@chronoshub.io::748e3de5-6b58-4715-abe3-cbd4cc9e780b" providerId="AD" clId="Web-{E210B1C0-165E-835A-C1FF-134A0D0D33BB}" dt="2022-08-25T10:44:30.277" v="8" actId="1076"/>
          <ac:picMkLst>
            <pc:docMk/>
            <pc:sldMk cId="844123643" sldId="3811"/>
            <ac:picMk id="11" creationId="{9D053BC3-FC0B-F695-14A3-20B11FB474FE}"/>
          </ac:picMkLst>
        </pc:picChg>
      </pc:sldChg>
      <pc:sldChg chg="modSp">
        <pc:chgData name="Vivi Billesø" userId="S::vb@chronoshub.io::748e3de5-6b58-4715-abe3-cbd4cc9e780b" providerId="AD" clId="Web-{E210B1C0-165E-835A-C1FF-134A0D0D33BB}" dt="2022-08-25T10:44:22.870" v="7" actId="1076"/>
        <pc:sldMkLst>
          <pc:docMk/>
          <pc:sldMk cId="2024495218" sldId="3812"/>
        </pc:sldMkLst>
        <pc:picChg chg="mod">
          <ac:chgData name="Vivi Billesø" userId="S::vb@chronoshub.io::748e3de5-6b58-4715-abe3-cbd4cc9e780b" providerId="AD" clId="Web-{E210B1C0-165E-835A-C1FF-134A0D0D33BB}" dt="2022-08-25T10:44:22.870" v="7" actId="1076"/>
          <ac:picMkLst>
            <pc:docMk/>
            <pc:sldMk cId="2024495218" sldId="3812"/>
            <ac:picMk id="11" creationId="{9D053BC3-FC0B-F695-14A3-20B11FB474FE}"/>
          </ac:picMkLst>
        </pc:picChg>
      </pc:sldChg>
    </pc:docChg>
  </pc:docChgLst>
  <pc:docChgLst>
    <pc:chgData name="Ariana Krasniqi" userId="77857ac5-5b41-4718-92aa-1eb2ae38c698" providerId="ADAL" clId="{F0BBAE02-42DF-49A6-A944-170039A2873F}"/>
    <pc:docChg chg="undo custSel addSld delSld modSld sldOrd">
      <pc:chgData name="Ariana Krasniqi" userId="77857ac5-5b41-4718-92aa-1eb2ae38c698" providerId="ADAL" clId="{F0BBAE02-42DF-49A6-A944-170039A2873F}" dt="2022-08-24T13:54:08.336" v="492" actId="27107"/>
      <pc:docMkLst>
        <pc:docMk/>
      </pc:docMkLst>
      <pc:sldChg chg="addSp modSp mod setBg">
        <pc:chgData name="Ariana Krasniqi" userId="77857ac5-5b41-4718-92aa-1eb2ae38c698" providerId="ADAL" clId="{F0BBAE02-42DF-49A6-A944-170039A2873F}" dt="2022-08-24T13:41:44.215" v="451" actId="404"/>
        <pc:sldMkLst>
          <pc:docMk/>
          <pc:sldMk cId="226362084" sldId="265"/>
        </pc:sldMkLst>
        <pc:spChg chg="add 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2" creationId="{E481F89C-31F0-5851-EA18-DBF75258C9B8}"/>
          </ac:spMkLst>
        </pc:spChg>
        <pc:spChg chg="add 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3" creationId="{2057B93F-276A-A406-05AC-05648DD96A06}"/>
          </ac:spMkLst>
        </pc:spChg>
        <pc:spChg chg="mod">
          <ac:chgData name="Ariana Krasniqi" userId="77857ac5-5b41-4718-92aa-1eb2ae38c698" providerId="ADAL" clId="{F0BBAE02-42DF-49A6-A944-170039A2873F}" dt="2022-08-24T13:28:40.298" v="184" actId="1076"/>
          <ac:spMkLst>
            <pc:docMk/>
            <pc:sldMk cId="226362084" sldId="265"/>
            <ac:spMk id="4" creationId="{6A0EC568-FDB9-B54D-ADFE-39F97677F8A3}"/>
          </ac:spMkLst>
        </pc:spChg>
        <pc:spChg chg="add 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5" creationId="{263B5C46-EAE3-C4E2-F0EE-5B28A26E1428}"/>
          </ac:spMkLst>
        </pc:spChg>
        <pc:spChg chg="add 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6" creationId="{5C59552D-7D0F-1BC0-39CE-411DDD25A390}"/>
          </ac:spMkLst>
        </pc:spChg>
        <pc:spChg chg="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13" creationId="{9BA8857E-F685-2249-A01B-509D5307AEAB}"/>
          </ac:spMkLst>
        </pc:spChg>
        <pc:spChg chg="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14" creationId="{2EE37EAA-5D2E-4A49-ABAA-2FEAE1488B4B}"/>
          </ac:spMkLst>
        </pc:spChg>
        <pc:spChg chg="mod">
          <ac:chgData name="Ariana Krasniqi" userId="77857ac5-5b41-4718-92aa-1eb2ae38c698" providerId="ADAL" clId="{F0BBAE02-42DF-49A6-A944-170039A2873F}" dt="2022-08-24T13:41:44.215" v="451" actId="404"/>
          <ac:spMkLst>
            <pc:docMk/>
            <pc:sldMk cId="226362084" sldId="265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28:50.616" v="188" actId="1076"/>
          <ac:spMkLst>
            <pc:docMk/>
            <pc:sldMk cId="226362084" sldId="265"/>
            <ac:spMk id="16" creationId="{6DB600DF-1610-0544-A813-F9415A500BC2}"/>
          </ac:spMkLst>
        </pc:spChg>
        <pc:spChg chg="mod">
          <ac:chgData name="Ariana Krasniqi" userId="77857ac5-5b41-4718-92aa-1eb2ae38c698" providerId="ADAL" clId="{F0BBAE02-42DF-49A6-A944-170039A2873F}" dt="2022-08-24T13:28:46.203" v="187" actId="14100"/>
          <ac:spMkLst>
            <pc:docMk/>
            <pc:sldMk cId="226362084" sldId="265"/>
            <ac:spMk id="18" creationId="{6B395C48-F0BA-7B47-9F93-EE3938C785B1}"/>
          </ac:spMkLst>
        </pc:spChg>
        <pc:spChg chg="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19" creationId="{5708229C-3F4E-5743-A26A-F9A627C95B95}"/>
          </ac:spMkLst>
        </pc:spChg>
        <pc:spChg chg="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20" creationId="{FB96CA7E-0427-2848-8431-91D39C145CEE}"/>
          </ac:spMkLst>
        </pc:spChg>
        <pc:spChg chg="mod">
          <ac:chgData name="Ariana Krasniqi" userId="77857ac5-5b41-4718-92aa-1eb2ae38c698" providerId="ADAL" clId="{F0BBAE02-42DF-49A6-A944-170039A2873F}" dt="2022-08-24T13:34:24.771" v="290" actId="1035"/>
          <ac:spMkLst>
            <pc:docMk/>
            <pc:sldMk cId="226362084" sldId="265"/>
            <ac:spMk id="21" creationId="{AEDE979D-451B-D24A-AE3D-5BC59FDF7470}"/>
          </ac:spMkLst>
        </pc:spChg>
        <pc:picChg chg="add mod">
          <ac:chgData name="Ariana Krasniqi" userId="77857ac5-5b41-4718-92aa-1eb2ae38c698" providerId="ADAL" clId="{F0BBAE02-42DF-49A6-A944-170039A2873F}" dt="2022-08-24T13:27:16.603" v="163" actId="12789"/>
          <ac:picMkLst>
            <pc:docMk/>
            <pc:sldMk cId="226362084" sldId="265"/>
            <ac:picMk id="8" creationId="{ECD94DCA-53D9-90DC-FCBB-4DD43FB832ED}"/>
          </ac:picMkLst>
        </pc:picChg>
        <pc:picChg chg="add mod">
          <ac:chgData name="Ariana Krasniqi" userId="77857ac5-5b41-4718-92aa-1eb2ae38c698" providerId="ADAL" clId="{F0BBAE02-42DF-49A6-A944-170039A2873F}" dt="2022-08-24T13:27:16.603" v="163" actId="12789"/>
          <ac:picMkLst>
            <pc:docMk/>
            <pc:sldMk cId="226362084" sldId="265"/>
            <ac:picMk id="9" creationId="{F91F5F57-3C63-4DB8-B703-C633B5338938}"/>
          </ac:picMkLst>
        </pc:picChg>
      </pc:sldChg>
      <pc:sldChg chg="addSp delSp modSp mod setBg">
        <pc:chgData name="Ariana Krasniqi" userId="77857ac5-5b41-4718-92aa-1eb2ae38c698" providerId="ADAL" clId="{F0BBAE02-42DF-49A6-A944-170039A2873F}" dt="2022-08-24T13:54:08.336" v="492" actId="27107"/>
        <pc:sldMkLst>
          <pc:docMk/>
          <pc:sldMk cId="458920210" sldId="276"/>
        </pc:sldMkLst>
        <pc:spChg chg="mod">
          <ac:chgData name="Ariana Krasniqi" userId="77857ac5-5b41-4718-92aa-1eb2ae38c698" providerId="ADAL" clId="{F0BBAE02-42DF-49A6-A944-170039A2873F}" dt="2022-08-24T13:39:19.583" v="397" actId="1037"/>
          <ac:spMkLst>
            <pc:docMk/>
            <pc:sldMk cId="458920210" sldId="276"/>
            <ac:spMk id="2" creationId="{972A3ABF-CC99-0E49-AC21-66740B38BB49}"/>
          </ac:spMkLst>
        </pc:spChg>
        <pc:spChg chg="mod">
          <ac:chgData name="Ariana Krasniqi" userId="77857ac5-5b41-4718-92aa-1eb2ae38c698" providerId="ADAL" clId="{F0BBAE02-42DF-49A6-A944-170039A2873F}" dt="2022-08-24T13:39:27.901" v="405" actId="20577"/>
          <ac:spMkLst>
            <pc:docMk/>
            <pc:sldMk cId="458920210" sldId="276"/>
            <ac:spMk id="3" creationId="{9285AA33-EFBD-1848-9088-5B87BAA4737C}"/>
          </ac:spMkLst>
        </pc:spChg>
        <pc:spChg chg="mod">
          <ac:chgData name="Ariana Krasniqi" userId="77857ac5-5b41-4718-92aa-1eb2ae38c698" providerId="ADAL" clId="{F0BBAE02-42DF-49A6-A944-170039A2873F}" dt="2022-08-24T13:54:08.336" v="492" actId="27107"/>
          <ac:spMkLst>
            <pc:docMk/>
            <pc:sldMk cId="458920210" sldId="276"/>
            <ac:spMk id="4" creationId="{E97EDF08-FAB2-664E-A174-811A2385A85E}"/>
          </ac:spMkLst>
        </pc:spChg>
        <pc:spChg chg="mod">
          <ac:chgData name="Ariana Krasniqi" userId="77857ac5-5b41-4718-92aa-1eb2ae38c698" providerId="ADAL" clId="{F0BBAE02-42DF-49A6-A944-170039A2873F}" dt="2022-08-24T13:39:19.583" v="397" actId="1037"/>
          <ac:spMkLst>
            <pc:docMk/>
            <pc:sldMk cId="458920210" sldId="276"/>
            <ac:spMk id="5" creationId="{059B687B-90FA-3A45-87F9-BDEDC70BD1D6}"/>
          </ac:spMkLst>
        </pc:spChg>
        <pc:picChg chg="add del">
          <ac:chgData name="Ariana Krasniqi" userId="77857ac5-5b41-4718-92aa-1eb2ae38c698" providerId="ADAL" clId="{F0BBAE02-42DF-49A6-A944-170039A2873F}" dt="2022-08-24T13:40:33.136" v="433" actId="478"/>
          <ac:picMkLst>
            <pc:docMk/>
            <pc:sldMk cId="458920210" sldId="276"/>
            <ac:picMk id="6" creationId="{D5F9F612-5316-2C44-96EE-E564074E501E}"/>
          </ac:picMkLst>
        </pc:picChg>
        <pc:picChg chg="add mod">
          <ac:chgData name="Ariana Krasniqi" userId="77857ac5-5b41-4718-92aa-1eb2ae38c698" providerId="ADAL" clId="{F0BBAE02-42DF-49A6-A944-170039A2873F}" dt="2022-08-24T13:40:20.861" v="428" actId="1076"/>
          <ac:picMkLst>
            <pc:docMk/>
            <pc:sldMk cId="458920210" sldId="276"/>
            <ac:picMk id="7" creationId="{E1907CA0-D8A1-E036-7B4B-1CE513327214}"/>
          </ac:picMkLst>
        </pc:picChg>
      </pc:sldChg>
      <pc:sldChg chg="del">
        <pc:chgData name="Ariana Krasniqi" userId="77857ac5-5b41-4718-92aa-1eb2ae38c698" providerId="ADAL" clId="{F0BBAE02-42DF-49A6-A944-170039A2873F}" dt="2022-08-24T13:38:16.313" v="373" actId="2696"/>
        <pc:sldMkLst>
          <pc:docMk/>
          <pc:sldMk cId="1094527098" sldId="3802"/>
        </pc:sldMkLst>
      </pc:sldChg>
      <pc:sldChg chg="del">
        <pc:chgData name="Ariana Krasniqi" userId="77857ac5-5b41-4718-92aa-1eb2ae38c698" providerId="ADAL" clId="{F0BBAE02-42DF-49A6-A944-170039A2873F}" dt="2022-08-24T13:34:43.078" v="294" actId="2696"/>
        <pc:sldMkLst>
          <pc:docMk/>
          <pc:sldMk cId="660746481" sldId="3803"/>
        </pc:sldMkLst>
      </pc:sldChg>
      <pc:sldChg chg="del">
        <pc:chgData name="Ariana Krasniqi" userId="77857ac5-5b41-4718-92aa-1eb2ae38c698" providerId="ADAL" clId="{F0BBAE02-42DF-49A6-A944-170039A2873F}" dt="2022-08-24T13:41:22.203" v="448" actId="2696"/>
        <pc:sldMkLst>
          <pc:docMk/>
          <pc:sldMk cId="1208207896" sldId="3804"/>
        </pc:sldMkLst>
      </pc:sldChg>
      <pc:sldChg chg="modSp del mod">
        <pc:chgData name="Ariana Krasniqi" userId="77857ac5-5b41-4718-92aa-1eb2ae38c698" providerId="ADAL" clId="{F0BBAE02-42DF-49A6-A944-170039A2873F}" dt="2022-08-24T13:40:50.225" v="435" actId="2696"/>
        <pc:sldMkLst>
          <pc:docMk/>
          <pc:sldMk cId="1494604583" sldId="3805"/>
        </pc:sldMkLst>
        <pc:picChg chg="mod">
          <ac:chgData name="Ariana Krasniqi" userId="77857ac5-5b41-4718-92aa-1eb2ae38c698" providerId="ADAL" clId="{F0BBAE02-42DF-49A6-A944-170039A2873F}" dt="2022-08-24T13:38:34.142" v="376" actId="1076"/>
          <ac:picMkLst>
            <pc:docMk/>
            <pc:sldMk cId="1494604583" sldId="3805"/>
            <ac:picMk id="5" creationId="{F0CC620E-0905-6E9F-307D-A7FB567E15D7}"/>
          </ac:picMkLst>
        </pc:picChg>
      </pc:sldChg>
      <pc:sldChg chg="del">
        <pc:chgData name="Ariana Krasniqi" userId="77857ac5-5b41-4718-92aa-1eb2ae38c698" providerId="ADAL" clId="{F0BBAE02-42DF-49A6-A944-170039A2873F}" dt="2022-08-24T13:36:25.086" v="333" actId="2696"/>
        <pc:sldMkLst>
          <pc:docMk/>
          <pc:sldMk cId="3731938432" sldId="3806"/>
        </pc:sldMkLst>
      </pc:sldChg>
      <pc:sldChg chg="modSp del mod">
        <pc:chgData name="Ariana Krasniqi" userId="77857ac5-5b41-4718-92aa-1eb2ae38c698" providerId="ADAL" clId="{F0BBAE02-42DF-49A6-A944-170039A2873F}" dt="2022-08-24T13:27:26.253" v="164" actId="2696"/>
        <pc:sldMkLst>
          <pc:docMk/>
          <pc:sldMk cId="3902225572" sldId="3807"/>
        </pc:sldMkLst>
        <pc:spChg chg="mod">
          <ac:chgData name="Ariana Krasniqi" userId="77857ac5-5b41-4718-92aa-1eb2ae38c698" providerId="ADAL" clId="{F0BBAE02-42DF-49A6-A944-170039A2873F}" dt="2022-08-24T13:19:02.953" v="6"/>
          <ac:spMkLst>
            <pc:docMk/>
            <pc:sldMk cId="3902225572" sldId="3807"/>
            <ac:spMk id="6" creationId="{BEE6CFF8-E2B5-A472-DDDD-A99E057EE315}"/>
          </ac:spMkLst>
        </pc:spChg>
        <pc:picChg chg="mod">
          <ac:chgData name="Ariana Krasniqi" userId="77857ac5-5b41-4718-92aa-1eb2ae38c698" providerId="ADAL" clId="{F0BBAE02-42DF-49A6-A944-170039A2873F}" dt="2022-08-24T13:20:18.634" v="9" actId="1076"/>
          <ac:picMkLst>
            <pc:docMk/>
            <pc:sldMk cId="3902225572" sldId="3807"/>
            <ac:picMk id="12" creationId="{D11A15C2-8856-8656-F579-0CBF3428980C}"/>
          </ac:picMkLst>
        </pc:picChg>
      </pc:sldChg>
      <pc:sldChg chg="modSp del mod">
        <pc:chgData name="Ariana Krasniqi" userId="77857ac5-5b41-4718-92aa-1eb2ae38c698" providerId="ADAL" clId="{F0BBAE02-42DF-49A6-A944-170039A2873F}" dt="2022-08-24T13:43:22.536" v="490" actId="2696"/>
        <pc:sldMkLst>
          <pc:docMk/>
          <pc:sldMk cId="1544008677" sldId="3808"/>
        </pc:sldMkLst>
        <pc:spChg chg="mod">
          <ac:chgData name="Ariana Krasniqi" userId="77857ac5-5b41-4718-92aa-1eb2ae38c698" providerId="ADAL" clId="{F0BBAE02-42DF-49A6-A944-170039A2873F}" dt="2022-08-24T13:29:07.111" v="192" actId="1076"/>
          <ac:spMkLst>
            <pc:docMk/>
            <pc:sldMk cId="1544008677" sldId="3808"/>
            <ac:spMk id="3" creationId="{ECB989BD-29BE-1C26-1133-2559C2E5416F}"/>
          </ac:spMkLst>
        </pc:spChg>
        <pc:spChg chg="mod">
          <ac:chgData name="Ariana Krasniqi" userId="77857ac5-5b41-4718-92aa-1eb2ae38c698" providerId="ADAL" clId="{F0BBAE02-42DF-49A6-A944-170039A2873F}" dt="2022-08-24T13:29:02.805" v="191" actId="404"/>
          <ac:spMkLst>
            <pc:docMk/>
            <pc:sldMk cId="1544008677" sldId="3808"/>
            <ac:spMk id="4" creationId="{6A0EC568-FDB9-B54D-ADFE-39F97677F8A3}"/>
          </ac:spMkLst>
        </pc:spChg>
        <pc:spChg chg="mod">
          <ac:chgData name="Ariana Krasniqi" userId="77857ac5-5b41-4718-92aa-1eb2ae38c698" providerId="ADAL" clId="{F0BBAE02-42DF-49A6-A944-170039A2873F}" dt="2022-08-24T13:34:35.067" v="293" actId="5793"/>
          <ac:spMkLst>
            <pc:docMk/>
            <pc:sldMk cId="1544008677" sldId="3808"/>
            <ac:spMk id="6" creationId="{BEE6CFF8-E2B5-A472-DDDD-A99E057EE315}"/>
          </ac:spMkLst>
        </pc:spChg>
      </pc:sldChg>
      <pc:sldChg chg="addSp delSp modSp mod ord">
        <pc:chgData name="Ariana Krasniqi" userId="77857ac5-5b41-4718-92aa-1eb2ae38c698" providerId="ADAL" clId="{F0BBAE02-42DF-49A6-A944-170039A2873F}" dt="2022-08-24T13:49:29.481" v="491" actId="33524"/>
        <pc:sldMkLst>
          <pc:docMk/>
          <pc:sldMk cId="1088930801" sldId="3810"/>
        </pc:sldMkLst>
        <pc:spChg chg="mod">
          <ac:chgData name="Ariana Krasniqi" userId="77857ac5-5b41-4718-92aa-1eb2ae38c698" providerId="ADAL" clId="{F0BBAE02-42DF-49A6-A944-170039A2873F}" dt="2022-08-24T13:32:32.353" v="253" actId="1076"/>
          <ac:spMkLst>
            <pc:docMk/>
            <pc:sldMk cId="1088930801" sldId="3810"/>
            <ac:spMk id="4" creationId="{6A0EC568-FDB9-B54D-ADFE-39F97677F8A3}"/>
          </ac:spMkLst>
        </pc:spChg>
        <pc:spChg chg="del mod">
          <ac:chgData name="Ariana Krasniqi" userId="77857ac5-5b41-4718-92aa-1eb2ae38c698" providerId="ADAL" clId="{F0BBAE02-42DF-49A6-A944-170039A2873F}" dt="2022-08-24T13:29:52.725" v="204" actId="478"/>
          <ac:spMkLst>
            <pc:docMk/>
            <pc:sldMk cId="1088930801" sldId="3810"/>
            <ac:spMk id="9" creationId="{2970F81B-B9E5-2245-B88E-805831083C0B}"/>
          </ac:spMkLst>
        </pc:spChg>
        <pc:spChg chg="add del">
          <ac:chgData name="Ariana Krasniqi" userId="77857ac5-5b41-4718-92aa-1eb2ae38c698" providerId="ADAL" clId="{F0BBAE02-42DF-49A6-A944-170039A2873F}" dt="2022-08-24T13:19:11.900" v="8" actId="478"/>
          <ac:spMkLst>
            <pc:docMk/>
            <pc:sldMk cId="1088930801" sldId="3810"/>
            <ac:spMk id="10" creationId="{8F2DB5B9-BB01-D042-7189-94032F938CC8}"/>
          </ac:spMkLst>
        </pc:spChg>
        <pc:spChg chg="mod">
          <ac:chgData name="Ariana Krasniqi" userId="77857ac5-5b41-4718-92aa-1eb2ae38c698" providerId="ADAL" clId="{F0BBAE02-42DF-49A6-A944-170039A2873F}" dt="2022-08-24T13:49:29.481" v="491" actId="33524"/>
          <ac:spMkLst>
            <pc:docMk/>
            <pc:sldMk cId="1088930801" sldId="3810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32:39.510" v="254" actId="14100"/>
          <ac:spMkLst>
            <pc:docMk/>
            <pc:sldMk cId="1088930801" sldId="3810"/>
            <ac:spMk id="16" creationId="{6DB600DF-1610-0544-A813-F9415A500BC2}"/>
          </ac:spMkLst>
        </pc:spChg>
        <pc:picChg chg="add del">
          <ac:chgData name="Ariana Krasniqi" userId="77857ac5-5b41-4718-92aa-1eb2ae38c698" providerId="ADAL" clId="{F0BBAE02-42DF-49A6-A944-170039A2873F}" dt="2022-08-24T13:17:54.467" v="1"/>
          <ac:picMkLst>
            <pc:docMk/>
            <pc:sldMk cId="1088930801" sldId="3810"/>
            <ac:picMk id="2" creationId="{4D21021A-F71A-4788-1AD3-E4D6A9512FE0}"/>
          </ac:picMkLst>
        </pc:picChg>
        <pc:picChg chg="add del mod">
          <ac:chgData name="Ariana Krasniqi" userId="77857ac5-5b41-4718-92aa-1eb2ae38c698" providerId="ADAL" clId="{F0BBAE02-42DF-49A6-A944-170039A2873F}" dt="2022-08-24T13:18:16.948" v="4" actId="478"/>
          <ac:picMkLst>
            <pc:docMk/>
            <pc:sldMk cId="1088930801" sldId="3810"/>
            <ac:picMk id="3" creationId="{F4F4D79B-68B0-6F82-843A-371F5B3193C3}"/>
          </ac:picMkLst>
        </pc:picChg>
        <pc:picChg chg="del mod">
          <ac:chgData name="Ariana Krasniqi" userId="77857ac5-5b41-4718-92aa-1eb2ae38c698" providerId="ADAL" clId="{F0BBAE02-42DF-49A6-A944-170039A2873F}" dt="2022-08-24T13:29:37.867" v="198" actId="478"/>
          <ac:picMkLst>
            <pc:docMk/>
            <pc:sldMk cId="1088930801" sldId="3810"/>
            <ac:picMk id="7" creationId="{8CB6ED96-4BA0-7C48-8D2A-6DF683F52880}"/>
          </ac:picMkLst>
        </pc:picChg>
        <pc:picChg chg="del mod">
          <ac:chgData name="Ariana Krasniqi" userId="77857ac5-5b41-4718-92aa-1eb2ae38c698" providerId="ADAL" clId="{F0BBAE02-42DF-49A6-A944-170039A2873F}" dt="2022-08-24T13:31:56.803" v="246" actId="478"/>
          <ac:picMkLst>
            <pc:docMk/>
            <pc:sldMk cId="1088930801" sldId="3810"/>
            <ac:picMk id="8" creationId="{B311B2D0-02E8-5146-B89D-E9960269DCEE}"/>
          </ac:picMkLst>
        </pc:picChg>
        <pc:picChg chg="add mod">
          <ac:chgData name="Ariana Krasniqi" userId="77857ac5-5b41-4718-92aa-1eb2ae38c698" providerId="ADAL" clId="{F0BBAE02-42DF-49A6-A944-170039A2873F}" dt="2022-08-24T13:29:57.451" v="205" actId="1076"/>
          <ac:picMkLst>
            <pc:docMk/>
            <pc:sldMk cId="1088930801" sldId="3810"/>
            <ac:picMk id="11" creationId="{9D053BC3-FC0B-F695-14A3-20B11FB474FE}"/>
          </ac:picMkLst>
        </pc:picChg>
        <pc:picChg chg="add mod">
          <ac:chgData name="Ariana Krasniqi" userId="77857ac5-5b41-4718-92aa-1eb2ae38c698" providerId="ADAL" clId="{F0BBAE02-42DF-49A6-A944-170039A2873F}" dt="2022-08-24T13:31:43.976" v="243" actId="1076"/>
          <ac:picMkLst>
            <pc:docMk/>
            <pc:sldMk cId="1088930801" sldId="3810"/>
            <ac:picMk id="12" creationId="{50B55F66-80F3-767B-F362-2A7B1370E82A}"/>
          </ac:picMkLst>
        </pc:picChg>
      </pc:sldChg>
      <pc:sldChg chg="modSp add mod">
        <pc:chgData name="Ariana Krasniqi" userId="77857ac5-5b41-4718-92aa-1eb2ae38c698" providerId="ADAL" clId="{F0BBAE02-42DF-49A6-A944-170039A2873F}" dt="2022-08-24T13:37:41.480" v="368" actId="14100"/>
        <pc:sldMkLst>
          <pc:docMk/>
          <pc:sldMk cId="844123643" sldId="3811"/>
        </pc:sldMkLst>
        <pc:spChg chg="mod">
          <ac:chgData name="Ariana Krasniqi" userId="77857ac5-5b41-4718-92aa-1eb2ae38c698" providerId="ADAL" clId="{F0BBAE02-42DF-49A6-A944-170039A2873F}" dt="2022-08-24T13:36:14.952" v="332" actId="552"/>
          <ac:spMkLst>
            <pc:docMk/>
            <pc:sldMk cId="844123643" sldId="3811"/>
            <ac:spMk id="4" creationId="{6A0EC568-FDB9-B54D-ADFE-39F97677F8A3}"/>
          </ac:spMkLst>
        </pc:spChg>
        <pc:spChg chg="mod">
          <ac:chgData name="Ariana Krasniqi" userId="77857ac5-5b41-4718-92aa-1eb2ae38c698" providerId="ADAL" clId="{F0BBAE02-42DF-49A6-A944-170039A2873F}" dt="2022-08-24T13:37:41.480" v="368" actId="14100"/>
          <ac:spMkLst>
            <pc:docMk/>
            <pc:sldMk cId="844123643" sldId="3811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36:14.952" v="332" actId="552"/>
          <ac:spMkLst>
            <pc:docMk/>
            <pc:sldMk cId="844123643" sldId="3811"/>
            <ac:spMk id="16" creationId="{6DB600DF-1610-0544-A813-F9415A500BC2}"/>
          </ac:spMkLst>
        </pc:spChg>
        <pc:picChg chg="mod">
          <ac:chgData name="Ariana Krasniqi" userId="77857ac5-5b41-4718-92aa-1eb2ae38c698" providerId="ADAL" clId="{F0BBAE02-42DF-49A6-A944-170039A2873F}" dt="2022-08-24T13:35:49.469" v="310" actId="14826"/>
          <ac:picMkLst>
            <pc:docMk/>
            <pc:sldMk cId="844123643" sldId="3811"/>
            <ac:picMk id="11" creationId="{9D053BC3-FC0B-F695-14A3-20B11FB474FE}"/>
          </ac:picMkLst>
        </pc:picChg>
      </pc:sldChg>
      <pc:sldChg chg="modSp add mod">
        <pc:chgData name="Ariana Krasniqi" userId="77857ac5-5b41-4718-92aa-1eb2ae38c698" providerId="ADAL" clId="{F0BBAE02-42DF-49A6-A944-170039A2873F}" dt="2022-08-24T13:37:24.262" v="365" actId="255"/>
        <pc:sldMkLst>
          <pc:docMk/>
          <pc:sldMk cId="2024495218" sldId="3812"/>
        </pc:sldMkLst>
        <pc:spChg chg="mod">
          <ac:chgData name="Ariana Krasniqi" userId="77857ac5-5b41-4718-92aa-1eb2ae38c698" providerId="ADAL" clId="{F0BBAE02-42DF-49A6-A944-170039A2873F}" dt="2022-08-24T13:37:24.262" v="365" actId="255"/>
          <ac:spMkLst>
            <pc:docMk/>
            <pc:sldMk cId="2024495218" sldId="3812"/>
            <ac:spMk id="15" creationId="{8869C48F-4F32-FF47-A00C-D9E529D37CA2}"/>
          </ac:spMkLst>
        </pc:spChg>
        <pc:spChg chg="mod">
          <ac:chgData name="Ariana Krasniqi" userId="77857ac5-5b41-4718-92aa-1eb2ae38c698" providerId="ADAL" clId="{F0BBAE02-42DF-49A6-A944-170039A2873F}" dt="2022-08-24T13:37:01.209" v="362" actId="14100"/>
          <ac:spMkLst>
            <pc:docMk/>
            <pc:sldMk cId="2024495218" sldId="3812"/>
            <ac:spMk id="16" creationId="{6DB600DF-1610-0544-A813-F9415A500BC2}"/>
          </ac:spMkLst>
        </pc:spChg>
        <pc:picChg chg="mod">
          <ac:chgData name="Ariana Krasniqi" userId="77857ac5-5b41-4718-92aa-1eb2ae38c698" providerId="ADAL" clId="{F0BBAE02-42DF-49A6-A944-170039A2873F}" dt="2022-08-24T13:36:40.486" v="335" actId="14826"/>
          <ac:picMkLst>
            <pc:docMk/>
            <pc:sldMk cId="2024495218" sldId="3812"/>
            <ac:picMk id="11" creationId="{9D053BC3-FC0B-F695-14A3-20B11FB474FE}"/>
          </ac:picMkLst>
        </pc:picChg>
      </pc:sldChg>
      <pc:sldChg chg="modSp add mod">
        <pc:chgData name="Ariana Krasniqi" userId="77857ac5-5b41-4718-92aa-1eb2ae38c698" providerId="ADAL" clId="{F0BBAE02-42DF-49A6-A944-170039A2873F}" dt="2022-08-24T13:41:13.482" v="447"/>
        <pc:sldMkLst>
          <pc:docMk/>
          <pc:sldMk cId="808464565" sldId="3813"/>
        </pc:sldMkLst>
        <pc:spChg chg="mod">
          <ac:chgData name="Ariana Krasniqi" userId="77857ac5-5b41-4718-92aa-1eb2ae38c698" providerId="ADAL" clId="{F0BBAE02-42DF-49A6-A944-170039A2873F}" dt="2022-08-24T13:41:01.612" v="446" actId="20577"/>
          <ac:spMkLst>
            <pc:docMk/>
            <pc:sldMk cId="808464565" sldId="3813"/>
            <ac:spMk id="3" creationId="{9285AA33-EFBD-1848-9088-5B87BAA4737C}"/>
          </ac:spMkLst>
        </pc:spChg>
        <pc:spChg chg="mod">
          <ac:chgData name="Ariana Krasniqi" userId="77857ac5-5b41-4718-92aa-1eb2ae38c698" providerId="ADAL" clId="{F0BBAE02-42DF-49A6-A944-170039A2873F}" dt="2022-08-24T13:41:13.482" v="447"/>
          <ac:spMkLst>
            <pc:docMk/>
            <pc:sldMk cId="808464565" sldId="3813"/>
            <ac:spMk id="4" creationId="{E97EDF08-FAB2-664E-A174-811A2385A85E}"/>
          </ac:spMkLst>
        </pc:spChg>
      </pc:sldChg>
      <pc:sldChg chg="addSp modSp mod">
        <pc:chgData name="Ariana Krasniqi" userId="77857ac5-5b41-4718-92aa-1eb2ae38c698" providerId="ADAL" clId="{F0BBAE02-42DF-49A6-A944-170039A2873F}" dt="2022-08-24T13:43:14.521" v="489" actId="1076"/>
        <pc:sldMkLst>
          <pc:docMk/>
          <pc:sldMk cId="2788128064" sldId="3814"/>
        </pc:sldMkLst>
        <pc:spChg chg="mod">
          <ac:chgData name="Ariana Krasniqi" userId="77857ac5-5b41-4718-92aa-1eb2ae38c698" providerId="ADAL" clId="{F0BBAE02-42DF-49A6-A944-170039A2873F}" dt="2022-08-24T13:42:17.421" v="456" actId="404"/>
          <ac:spMkLst>
            <pc:docMk/>
            <pc:sldMk cId="2788128064" sldId="3814"/>
            <ac:spMk id="2" creationId="{972A3ABF-CC99-0E49-AC21-66740B38BB49}"/>
          </ac:spMkLst>
        </pc:spChg>
        <pc:spChg chg="mod">
          <ac:chgData name="Ariana Krasniqi" userId="77857ac5-5b41-4718-92aa-1eb2ae38c698" providerId="ADAL" clId="{F0BBAE02-42DF-49A6-A944-170039A2873F}" dt="2022-08-24T13:42:27.012" v="482" actId="20577"/>
          <ac:spMkLst>
            <pc:docMk/>
            <pc:sldMk cId="2788128064" sldId="3814"/>
            <ac:spMk id="3" creationId="{9285AA33-EFBD-1848-9088-5B87BAA4737C}"/>
          </ac:spMkLst>
        </pc:spChg>
        <pc:spChg chg="mod">
          <ac:chgData name="Ariana Krasniqi" userId="77857ac5-5b41-4718-92aa-1eb2ae38c698" providerId="ADAL" clId="{F0BBAE02-42DF-49A6-A944-170039A2873F}" dt="2022-08-24T13:43:12.292" v="488"/>
          <ac:spMkLst>
            <pc:docMk/>
            <pc:sldMk cId="2788128064" sldId="3814"/>
            <ac:spMk id="4" creationId="{E97EDF08-FAB2-664E-A174-811A2385A85E}"/>
          </ac:spMkLst>
        </pc:spChg>
        <pc:picChg chg="add mod">
          <ac:chgData name="Ariana Krasniqi" userId="77857ac5-5b41-4718-92aa-1eb2ae38c698" providerId="ADAL" clId="{F0BBAE02-42DF-49A6-A944-170039A2873F}" dt="2022-08-24T13:43:14.521" v="489" actId="1076"/>
          <ac:picMkLst>
            <pc:docMk/>
            <pc:sldMk cId="2788128064" sldId="3814"/>
            <ac:picMk id="6" creationId="{942EBCD4-CCB3-C856-1C20-4509AE2A1C18}"/>
          </ac:picMkLst>
        </pc:picChg>
        <pc:picChg chg="mod">
          <ac:chgData name="Ariana Krasniqi" userId="77857ac5-5b41-4718-92aa-1eb2ae38c698" providerId="ADAL" clId="{F0BBAE02-42DF-49A6-A944-170039A2873F}" dt="2022-08-24T13:42:52.074" v="485" actId="14826"/>
          <ac:picMkLst>
            <pc:docMk/>
            <pc:sldMk cId="2788128064" sldId="3814"/>
            <ac:picMk id="7" creationId="{E1907CA0-D8A1-E036-7B4B-1CE513327214}"/>
          </ac:picMkLst>
        </pc:picChg>
      </pc:sldChg>
    </pc:docChg>
  </pc:docChgLst>
  <pc:docChgLst>
    <pc:chgData name="Ariana Krasniqi" userId="S::ark@chronoshub.io::77857ac5-5b41-4718-92aa-1eb2ae38c698" providerId="AD" clId="Web-{B1B2AE1E-9931-03B8-93F7-61C2F5335F6A}"/>
    <pc:docChg chg="addSld delSld modSld">
      <pc:chgData name="Ariana Krasniqi" userId="S::ark@chronoshub.io::77857ac5-5b41-4718-92aa-1eb2ae38c698" providerId="AD" clId="Web-{B1B2AE1E-9931-03B8-93F7-61C2F5335F6A}" dt="2022-08-24T12:52:30.625" v="50" actId="1076"/>
      <pc:docMkLst>
        <pc:docMk/>
      </pc:docMkLst>
      <pc:sldChg chg="addSp delSp modSp mod setBg">
        <pc:chgData name="Ariana Krasniqi" userId="S::ark@chronoshub.io::77857ac5-5b41-4718-92aa-1eb2ae38c698" providerId="AD" clId="Web-{B1B2AE1E-9931-03B8-93F7-61C2F5335F6A}" dt="2022-08-24T12:44:29.503" v="40" actId="1076"/>
        <pc:sldMkLst>
          <pc:docMk/>
          <pc:sldMk cId="4102240245" sldId="3768"/>
        </pc:sldMkLst>
        <pc:picChg chg="add mod">
          <ac:chgData name="Ariana Krasniqi" userId="S::ark@chronoshub.io::77857ac5-5b41-4718-92aa-1eb2ae38c698" providerId="AD" clId="Web-{B1B2AE1E-9931-03B8-93F7-61C2F5335F6A}" dt="2022-08-24T12:43:48.408" v="35" actId="1076"/>
          <ac:picMkLst>
            <pc:docMk/>
            <pc:sldMk cId="4102240245" sldId="3768"/>
            <ac:picMk id="2" creationId="{97751F38-CBC5-92DC-CDC1-DCF070133AB1}"/>
          </ac:picMkLst>
        </pc:picChg>
        <pc:picChg chg="add mod ord">
          <ac:chgData name="Ariana Krasniqi" userId="S::ark@chronoshub.io::77857ac5-5b41-4718-92aa-1eb2ae38c698" providerId="AD" clId="Web-{B1B2AE1E-9931-03B8-93F7-61C2F5335F6A}" dt="2022-08-24T12:44:29.503" v="40" actId="1076"/>
          <ac:picMkLst>
            <pc:docMk/>
            <pc:sldMk cId="4102240245" sldId="3768"/>
            <ac:picMk id="4" creationId="{004BEC6F-0B42-4368-A6AD-0ABCB25E1E96}"/>
          </ac:picMkLst>
        </pc:picChg>
        <pc:picChg chg="del">
          <ac:chgData name="Ariana Krasniqi" userId="S::ark@chronoshub.io::77857ac5-5b41-4718-92aa-1eb2ae38c698" providerId="AD" clId="Web-{B1B2AE1E-9931-03B8-93F7-61C2F5335F6A}" dt="2022-08-24T12:43:12.126" v="31"/>
          <ac:picMkLst>
            <pc:docMk/>
            <pc:sldMk cId="4102240245" sldId="3768"/>
            <ac:picMk id="9" creationId="{2F91BBD6-99E1-8DBD-5A15-422E81088D31}"/>
          </ac:picMkLst>
        </pc:picChg>
        <pc:picChg chg="del">
          <ac:chgData name="Ariana Krasniqi" userId="S::ark@chronoshub.io::77857ac5-5b41-4718-92aa-1eb2ae38c698" providerId="AD" clId="Web-{B1B2AE1E-9931-03B8-93F7-61C2F5335F6A}" dt="2022-08-24T12:43:11.392" v="30"/>
          <ac:picMkLst>
            <pc:docMk/>
            <pc:sldMk cId="4102240245" sldId="3768"/>
            <ac:picMk id="10" creationId="{BC7AD744-C991-02D0-1BD8-499CBEEC933D}"/>
          </ac:picMkLst>
        </pc:picChg>
        <pc:picChg chg="del">
          <ac:chgData name="Ariana Krasniqi" userId="S::ark@chronoshub.io::77857ac5-5b41-4718-92aa-1eb2ae38c698" providerId="AD" clId="Web-{B1B2AE1E-9931-03B8-93F7-61C2F5335F6A}" dt="2022-08-24T12:43:10.861" v="29"/>
          <ac:picMkLst>
            <pc:docMk/>
            <pc:sldMk cId="4102240245" sldId="3768"/>
            <ac:picMk id="11" creationId="{F5B5BF51-5C9D-9F6A-B237-6F2C5C3E4710}"/>
          </ac:picMkLst>
        </pc:picChg>
      </pc:sldChg>
      <pc:sldChg chg="modSp">
        <pc:chgData name="Ariana Krasniqi" userId="S::ark@chronoshub.io::77857ac5-5b41-4718-92aa-1eb2ae38c698" providerId="AD" clId="Web-{B1B2AE1E-9931-03B8-93F7-61C2F5335F6A}" dt="2022-08-24T12:29:39.892" v="5" actId="14100"/>
        <pc:sldMkLst>
          <pc:docMk/>
          <pc:sldMk cId="3224061818" sldId="3769"/>
        </pc:sldMkLst>
        <pc:spChg chg="mod">
          <ac:chgData name="Ariana Krasniqi" userId="S::ark@chronoshub.io::77857ac5-5b41-4718-92aa-1eb2ae38c698" providerId="AD" clId="Web-{B1B2AE1E-9931-03B8-93F7-61C2F5335F6A}" dt="2022-08-24T12:29:27.032" v="2" actId="20577"/>
          <ac:spMkLst>
            <pc:docMk/>
            <pc:sldMk cId="3224061818" sldId="3769"/>
            <ac:spMk id="17" creationId="{45B2CC46-D292-2E48-9FA4-2F5A5EBAB926}"/>
          </ac:spMkLst>
        </pc:spChg>
        <pc:spChg chg="mod">
          <ac:chgData name="Ariana Krasniqi" userId="S::ark@chronoshub.io::77857ac5-5b41-4718-92aa-1eb2ae38c698" providerId="AD" clId="Web-{B1B2AE1E-9931-03B8-93F7-61C2F5335F6A}" dt="2022-08-24T12:29:15.782" v="0" actId="20577"/>
          <ac:spMkLst>
            <pc:docMk/>
            <pc:sldMk cId="3224061818" sldId="3769"/>
            <ac:spMk id="26" creationId="{6B65961E-C77C-E94C-868A-78747EFE139C}"/>
          </ac:spMkLst>
        </pc:spChg>
        <pc:spChg chg="mod">
          <ac:chgData name="Ariana Krasniqi" userId="S::ark@chronoshub.io::77857ac5-5b41-4718-92aa-1eb2ae38c698" providerId="AD" clId="Web-{B1B2AE1E-9931-03B8-93F7-61C2F5335F6A}" dt="2022-08-24T12:29:22.188" v="1" actId="20577"/>
          <ac:spMkLst>
            <pc:docMk/>
            <pc:sldMk cId="3224061818" sldId="3769"/>
            <ac:spMk id="27" creationId="{C36393CF-3654-A847-8770-F5CC3FFE4646}"/>
          </ac:spMkLst>
        </pc:spChg>
        <pc:spChg chg="mod">
          <ac:chgData name="Ariana Krasniqi" userId="S::ark@chronoshub.io::77857ac5-5b41-4718-92aa-1eb2ae38c698" providerId="AD" clId="Web-{B1B2AE1E-9931-03B8-93F7-61C2F5335F6A}" dt="2022-08-24T12:29:39.892" v="5" actId="14100"/>
          <ac:spMkLst>
            <pc:docMk/>
            <pc:sldMk cId="3224061818" sldId="3769"/>
            <ac:spMk id="36" creationId="{BE23BD22-28EC-0148-83A9-226F9DE141AD}"/>
          </ac:spMkLst>
        </pc:spChg>
      </pc:sldChg>
      <pc:sldChg chg="addSp delSp modSp">
        <pc:chgData name="Ariana Krasniqi" userId="S::ark@chronoshub.io::77857ac5-5b41-4718-92aa-1eb2ae38c698" providerId="AD" clId="Web-{B1B2AE1E-9931-03B8-93F7-61C2F5335F6A}" dt="2022-08-24T12:52:30.625" v="50" actId="1076"/>
        <pc:sldMkLst>
          <pc:docMk/>
          <pc:sldMk cId="1208207896" sldId="3804"/>
        </pc:sldMkLst>
        <pc:picChg chg="add mod">
          <ac:chgData name="Ariana Krasniqi" userId="S::ark@chronoshub.io::77857ac5-5b41-4718-92aa-1eb2ae38c698" providerId="AD" clId="Web-{B1B2AE1E-9931-03B8-93F7-61C2F5335F6A}" dt="2022-08-24T12:52:30.625" v="50" actId="1076"/>
          <ac:picMkLst>
            <pc:docMk/>
            <pc:sldMk cId="1208207896" sldId="3804"/>
            <ac:picMk id="2" creationId="{E9ED6892-6E8E-CF19-98E0-83A408DF9064}"/>
          </ac:picMkLst>
        </pc:picChg>
        <pc:picChg chg="del">
          <ac:chgData name="Ariana Krasniqi" userId="S::ark@chronoshub.io::77857ac5-5b41-4718-92aa-1eb2ae38c698" providerId="AD" clId="Web-{B1B2AE1E-9931-03B8-93F7-61C2F5335F6A}" dt="2022-08-24T12:46:20.692" v="43"/>
          <ac:picMkLst>
            <pc:docMk/>
            <pc:sldMk cId="1208207896" sldId="3804"/>
            <ac:picMk id="3" creationId="{D220E795-DB1E-8323-DB46-11D7C631050F}"/>
          </ac:picMkLst>
        </pc:picChg>
      </pc:sldChg>
      <pc:sldChg chg="addSp delSp modSp">
        <pc:chgData name="Ariana Krasniqi" userId="S::ark@chronoshub.io::77857ac5-5b41-4718-92aa-1eb2ae38c698" providerId="AD" clId="Web-{B1B2AE1E-9931-03B8-93F7-61C2F5335F6A}" dt="2022-08-24T12:52:27.328" v="49" actId="1076"/>
        <pc:sldMkLst>
          <pc:docMk/>
          <pc:sldMk cId="1494604583" sldId="3805"/>
        </pc:sldMkLst>
        <pc:picChg chg="del">
          <ac:chgData name="Ariana Krasniqi" userId="S::ark@chronoshub.io::77857ac5-5b41-4718-92aa-1eb2ae38c698" providerId="AD" clId="Web-{B1B2AE1E-9931-03B8-93F7-61C2F5335F6A}" dt="2022-08-24T12:46:36.630" v="47"/>
          <ac:picMkLst>
            <pc:docMk/>
            <pc:sldMk cId="1494604583" sldId="3805"/>
            <ac:picMk id="2" creationId="{A3DC8DF7-E0F1-A7F8-37F0-5826846868E5}"/>
          </ac:picMkLst>
        </pc:picChg>
        <pc:picChg chg="add mod">
          <ac:chgData name="Ariana Krasniqi" userId="S::ark@chronoshub.io::77857ac5-5b41-4718-92aa-1eb2ae38c698" providerId="AD" clId="Web-{B1B2AE1E-9931-03B8-93F7-61C2F5335F6A}" dt="2022-08-24T12:52:27.328" v="49" actId="1076"/>
          <ac:picMkLst>
            <pc:docMk/>
            <pc:sldMk cId="1494604583" sldId="3805"/>
            <ac:picMk id="5" creationId="{F0CC620E-0905-6E9F-307D-A7FB567E15D7}"/>
          </ac:picMkLst>
        </pc:picChg>
      </pc:sldChg>
      <pc:sldChg chg="new del">
        <pc:chgData name="Ariana Krasniqi" userId="S::ark@chronoshub.io::77857ac5-5b41-4718-92aa-1eb2ae38c698" providerId="AD" clId="Web-{B1B2AE1E-9931-03B8-93F7-61C2F5335F6A}" dt="2022-08-24T12:33:07.349" v="7"/>
        <pc:sldMkLst>
          <pc:docMk/>
          <pc:sldMk cId="3027500185" sldId="3809"/>
        </pc:sldMkLst>
      </pc:sldChg>
      <pc:sldChg chg="addSp delSp modSp add mod replId setBg">
        <pc:chgData name="Ariana Krasniqi" userId="S::ark@chronoshub.io::77857ac5-5b41-4718-92aa-1eb2ae38c698" providerId="AD" clId="Web-{B1B2AE1E-9931-03B8-93F7-61C2F5335F6A}" dt="2022-08-24T12:40:09.607" v="28" actId="1076"/>
        <pc:sldMkLst>
          <pc:docMk/>
          <pc:sldMk cId="3427628839" sldId="3809"/>
        </pc:sldMkLst>
        <pc:spChg chg="mod">
          <ac:chgData name="Ariana Krasniqi" userId="S::ark@chronoshub.io::77857ac5-5b41-4718-92aa-1eb2ae38c698" providerId="AD" clId="Web-{B1B2AE1E-9931-03B8-93F7-61C2F5335F6A}" dt="2022-08-24T12:38:05.152" v="13" actId="20577"/>
          <ac:spMkLst>
            <pc:docMk/>
            <pc:sldMk cId="3427628839" sldId="3809"/>
            <ac:spMk id="8" creationId="{129E6D05-49A9-93F6-FEE6-51D14BF3A3D0}"/>
          </ac:spMkLst>
        </pc:spChg>
        <pc:spChg chg="mod">
          <ac:chgData name="Ariana Krasniqi" userId="S::ark@chronoshub.io::77857ac5-5b41-4718-92aa-1eb2ae38c698" providerId="AD" clId="Web-{B1B2AE1E-9931-03B8-93F7-61C2F5335F6A}" dt="2022-08-24T12:39:54.576" v="26" actId="1076"/>
          <ac:spMkLst>
            <pc:docMk/>
            <pc:sldMk cId="3427628839" sldId="3809"/>
            <ac:spMk id="42" creationId="{2F8387B3-D11D-DF43-A6BA-035D6D0F5B5F}"/>
          </ac:spMkLst>
        </pc:spChg>
        <pc:picChg chg="add mod">
          <ac:chgData name="Ariana Krasniqi" userId="S::ark@chronoshub.io::77857ac5-5b41-4718-92aa-1eb2ae38c698" providerId="AD" clId="Web-{B1B2AE1E-9931-03B8-93F7-61C2F5335F6A}" dt="2022-08-24T12:38:56.215" v="21" actId="1076"/>
          <ac:picMkLst>
            <pc:docMk/>
            <pc:sldMk cId="3427628839" sldId="3809"/>
            <ac:picMk id="2" creationId="{EA59DBAD-E3D3-EADF-97AA-26010A4FDFDE}"/>
          </ac:picMkLst>
        </pc:picChg>
        <pc:picChg chg="add mod ord">
          <ac:chgData name="Ariana Krasniqi" userId="S::ark@chronoshub.io::77857ac5-5b41-4718-92aa-1eb2ae38c698" providerId="AD" clId="Web-{B1B2AE1E-9931-03B8-93F7-61C2F5335F6A}" dt="2022-08-24T12:40:09.607" v="28" actId="1076"/>
          <ac:picMkLst>
            <pc:docMk/>
            <pc:sldMk cId="3427628839" sldId="3809"/>
            <ac:picMk id="4" creationId="{984487A6-0303-1DB9-4E12-2ABCEA73F69F}"/>
          </ac:picMkLst>
        </pc:picChg>
        <pc:picChg chg="del">
          <ac:chgData name="Ariana Krasniqi" userId="S::ark@chronoshub.io::77857ac5-5b41-4718-92aa-1eb2ae38c698" providerId="AD" clId="Web-{B1B2AE1E-9931-03B8-93F7-61C2F5335F6A}" dt="2022-08-24T12:38:00.105" v="11"/>
          <ac:picMkLst>
            <pc:docMk/>
            <pc:sldMk cId="3427628839" sldId="3809"/>
            <ac:picMk id="9" creationId="{2F91BBD6-99E1-8DBD-5A15-422E81088D31}"/>
          </ac:picMkLst>
        </pc:picChg>
        <pc:picChg chg="del">
          <ac:chgData name="Ariana Krasniqi" userId="S::ark@chronoshub.io::77857ac5-5b41-4718-92aa-1eb2ae38c698" providerId="AD" clId="Web-{B1B2AE1E-9931-03B8-93F7-61C2F5335F6A}" dt="2022-08-24T12:37:59.339" v="10"/>
          <ac:picMkLst>
            <pc:docMk/>
            <pc:sldMk cId="3427628839" sldId="3809"/>
            <ac:picMk id="10" creationId="{BC7AD744-C991-02D0-1BD8-499CBEEC933D}"/>
          </ac:picMkLst>
        </pc:picChg>
        <pc:picChg chg="del">
          <ac:chgData name="Ariana Krasniqi" userId="S::ark@chronoshub.io::77857ac5-5b41-4718-92aa-1eb2ae38c698" providerId="AD" clId="Web-{B1B2AE1E-9931-03B8-93F7-61C2F5335F6A}" dt="2022-08-24T12:37:58.495" v="9"/>
          <ac:picMkLst>
            <pc:docMk/>
            <pc:sldMk cId="3427628839" sldId="3809"/>
            <ac:picMk id="11" creationId="{F5B5BF51-5C9D-9F6A-B237-6F2C5C3E4710}"/>
          </ac:picMkLst>
        </pc:picChg>
      </pc:sldChg>
    </pc:docChg>
  </pc:docChgLst>
  <pc:docChgLst>
    <pc:chgData name="Romy Beard" userId="S::rb@chronoshub.io::00a7506f-ec3f-4b47-807d-bc578714b8a6" providerId="AD" clId="Web-{F20C51B3-1938-C701-2C9D-DA690CF1AE2B}"/>
    <pc:docChg chg="modSld">
      <pc:chgData name="Romy Beard" userId="S::rb@chronoshub.io::00a7506f-ec3f-4b47-807d-bc578714b8a6" providerId="AD" clId="Web-{F20C51B3-1938-C701-2C9D-DA690CF1AE2B}" dt="2022-07-26T12:49:34.883" v="160" actId="1076"/>
      <pc:docMkLst>
        <pc:docMk/>
      </pc:docMkLst>
      <pc:sldChg chg="modSp">
        <pc:chgData name="Romy Beard" userId="S::rb@chronoshub.io::00a7506f-ec3f-4b47-807d-bc578714b8a6" providerId="AD" clId="Web-{F20C51B3-1938-C701-2C9D-DA690CF1AE2B}" dt="2022-07-26T12:46:27.378" v="159" actId="20577"/>
        <pc:sldMkLst>
          <pc:docMk/>
          <pc:sldMk cId="2614694343" sldId="288"/>
        </pc:sldMkLst>
        <pc:spChg chg="mod">
          <ac:chgData name="Romy Beard" userId="S::rb@chronoshub.io::00a7506f-ec3f-4b47-807d-bc578714b8a6" providerId="AD" clId="Web-{F20C51B3-1938-C701-2C9D-DA690CF1AE2B}" dt="2022-07-26T12:46:27.378" v="159" actId="20577"/>
          <ac:spMkLst>
            <pc:docMk/>
            <pc:sldMk cId="2614694343" sldId="288"/>
            <ac:spMk id="3" creationId="{036FB339-2151-2048-965C-D1377639DECC}"/>
          </ac:spMkLst>
        </pc:spChg>
      </pc:sldChg>
      <pc:sldChg chg="modSp">
        <pc:chgData name="Romy Beard" userId="S::rb@chronoshub.io::00a7506f-ec3f-4b47-807d-bc578714b8a6" providerId="AD" clId="Web-{F20C51B3-1938-C701-2C9D-DA690CF1AE2B}" dt="2022-07-26T12:49:34.883" v="160" actId="1076"/>
        <pc:sldMkLst>
          <pc:docMk/>
          <pc:sldMk cId="2910986546" sldId="3775"/>
        </pc:sldMkLst>
        <pc:spChg chg="mod">
          <ac:chgData name="Romy Beard" userId="S::rb@chronoshub.io::00a7506f-ec3f-4b47-807d-bc578714b8a6" providerId="AD" clId="Web-{F20C51B3-1938-C701-2C9D-DA690CF1AE2B}" dt="2022-07-26T12:49:34.883" v="160" actId="1076"/>
          <ac:spMkLst>
            <pc:docMk/>
            <pc:sldMk cId="2910986546" sldId="3775"/>
            <ac:spMk id="3" creationId="{036FB339-2151-2048-965C-D1377639DECC}"/>
          </ac:spMkLst>
        </pc:spChg>
      </pc:sldChg>
      <pc:sldChg chg="modSp">
        <pc:chgData name="Romy Beard" userId="S::rb@chronoshub.io::00a7506f-ec3f-4b47-807d-bc578714b8a6" providerId="AD" clId="Web-{F20C51B3-1938-C701-2C9D-DA690CF1AE2B}" dt="2022-07-26T12:21:11.125" v="113" actId="1076"/>
        <pc:sldMkLst>
          <pc:docMk/>
          <pc:sldMk cId="1094527098" sldId="3802"/>
        </pc:sldMkLst>
        <pc:spChg chg="mod">
          <ac:chgData name="Romy Beard" userId="S::rb@chronoshub.io::00a7506f-ec3f-4b47-807d-bc578714b8a6" providerId="AD" clId="Web-{F20C51B3-1938-C701-2C9D-DA690CF1AE2B}" dt="2022-07-26T12:21:11.125" v="113" actId="1076"/>
          <ac:spMkLst>
            <pc:docMk/>
            <pc:sldMk cId="1094527098" sldId="3802"/>
            <ac:spMk id="6" creationId="{BEE6CFF8-E2B5-A472-DDDD-A99E057EE315}"/>
          </ac:spMkLst>
        </pc:spChg>
      </pc:sldChg>
      <pc:sldChg chg="modSp">
        <pc:chgData name="Romy Beard" userId="S::rb@chronoshub.io::00a7506f-ec3f-4b47-807d-bc578714b8a6" providerId="AD" clId="Web-{F20C51B3-1938-C701-2C9D-DA690CF1AE2B}" dt="2022-07-26T12:40:21.526" v="151" actId="20577"/>
        <pc:sldMkLst>
          <pc:docMk/>
          <pc:sldMk cId="660746481" sldId="3803"/>
        </pc:sldMkLst>
        <pc:spChg chg="mod">
          <ac:chgData name="Romy Beard" userId="S::rb@chronoshub.io::00a7506f-ec3f-4b47-807d-bc578714b8a6" providerId="AD" clId="Web-{F20C51B3-1938-C701-2C9D-DA690CF1AE2B}" dt="2022-07-26T12:40:21.526" v="151" actId="20577"/>
          <ac:spMkLst>
            <pc:docMk/>
            <pc:sldMk cId="660746481" sldId="3803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F20C51B3-1938-C701-2C9D-DA690CF1AE2B}" dt="2022-07-26T07:48:27.947" v="0" actId="14100"/>
          <ac:picMkLst>
            <pc:docMk/>
            <pc:sldMk cId="660746481" sldId="3803"/>
            <ac:picMk id="7" creationId="{FDE44EB4-327C-BDF8-8E22-B63872FBE59B}"/>
          </ac:picMkLst>
        </pc:picChg>
      </pc:sldChg>
      <pc:sldChg chg="modSp">
        <pc:chgData name="Romy Beard" userId="S::rb@chronoshub.io::00a7506f-ec3f-4b47-807d-bc578714b8a6" providerId="AD" clId="Web-{F20C51B3-1938-C701-2C9D-DA690CF1AE2B}" dt="2022-07-26T12:38:48.571" v="150" actId="20577"/>
        <pc:sldMkLst>
          <pc:docMk/>
          <pc:sldMk cId="3731938432" sldId="3806"/>
        </pc:sldMkLst>
        <pc:spChg chg="mod">
          <ac:chgData name="Romy Beard" userId="S::rb@chronoshub.io::00a7506f-ec3f-4b47-807d-bc578714b8a6" providerId="AD" clId="Web-{F20C51B3-1938-C701-2C9D-DA690CF1AE2B}" dt="2022-07-26T12:38:39.805" v="148" actId="20577"/>
          <ac:spMkLst>
            <pc:docMk/>
            <pc:sldMk cId="3731938432" sldId="3806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F20C51B3-1938-C701-2C9D-DA690CF1AE2B}" dt="2022-07-26T12:38:48.571" v="150" actId="20577"/>
          <ac:spMkLst>
            <pc:docMk/>
            <pc:sldMk cId="3731938432" sldId="3806"/>
            <ac:spMk id="6" creationId="{BEE6CFF8-E2B5-A472-DDDD-A99E057EE315}"/>
          </ac:spMkLst>
        </pc:spChg>
      </pc:sldChg>
    </pc:docChg>
  </pc:docChgLst>
  <pc:docChgLst>
    <pc:chgData name="Vivi Billesø" userId="748e3de5-6b58-4715-abe3-cbd4cc9e780b" providerId="ADAL" clId="{9FE7E773-37B9-4D4A-948D-843B19D20795}"/>
    <pc:docChg chg="modSld">
      <pc:chgData name="Vivi Billesø" userId="748e3de5-6b58-4715-abe3-cbd4cc9e780b" providerId="ADAL" clId="{9FE7E773-37B9-4D4A-948D-843B19D20795}" dt="2022-08-24T12:45:12.087" v="2" actId="1076"/>
      <pc:docMkLst>
        <pc:docMk/>
      </pc:docMkLst>
      <pc:sldChg chg="modSp mod">
        <pc:chgData name="Vivi Billesø" userId="748e3de5-6b58-4715-abe3-cbd4cc9e780b" providerId="ADAL" clId="{9FE7E773-37B9-4D4A-948D-843B19D20795}" dt="2022-08-18T09:10:20.076" v="1" actId="790"/>
        <pc:sldMkLst>
          <pc:docMk/>
          <pc:sldMk cId="2614694343" sldId="288"/>
        </pc:sldMkLst>
        <pc:spChg chg="mod">
          <ac:chgData name="Vivi Billesø" userId="748e3de5-6b58-4715-abe3-cbd4cc9e780b" providerId="ADAL" clId="{9FE7E773-37B9-4D4A-948D-843B19D20795}" dt="2022-08-18T09:10:20.076" v="1" actId="790"/>
          <ac:spMkLst>
            <pc:docMk/>
            <pc:sldMk cId="2614694343" sldId="288"/>
            <ac:spMk id="2" creationId="{959BAAD5-2342-914E-AF27-6D1F21DF7CB7}"/>
          </ac:spMkLst>
        </pc:spChg>
        <pc:spChg chg="mod">
          <ac:chgData name="Vivi Billesø" userId="748e3de5-6b58-4715-abe3-cbd4cc9e780b" providerId="ADAL" clId="{9FE7E773-37B9-4D4A-948D-843B19D20795}" dt="2022-08-18T09:10:12.398" v="0" actId="20577"/>
          <ac:spMkLst>
            <pc:docMk/>
            <pc:sldMk cId="2614694343" sldId="288"/>
            <ac:spMk id="3" creationId="{036FB339-2151-2048-965C-D1377639DECC}"/>
          </ac:spMkLst>
        </pc:spChg>
      </pc:sldChg>
      <pc:sldChg chg="modSp mod">
        <pc:chgData name="Vivi Billesø" userId="748e3de5-6b58-4715-abe3-cbd4cc9e780b" providerId="ADAL" clId="{9FE7E773-37B9-4D4A-948D-843B19D20795}" dt="2022-08-24T12:45:12.087" v="2" actId="1076"/>
        <pc:sldMkLst>
          <pc:docMk/>
          <pc:sldMk cId="1494604583" sldId="3805"/>
        </pc:sldMkLst>
        <pc:picChg chg="mod">
          <ac:chgData name="Vivi Billesø" userId="748e3de5-6b58-4715-abe3-cbd4cc9e780b" providerId="ADAL" clId="{9FE7E773-37B9-4D4A-948D-843B19D20795}" dt="2022-08-24T12:45:12.087" v="2" actId="1076"/>
          <ac:picMkLst>
            <pc:docMk/>
            <pc:sldMk cId="1494604583" sldId="3805"/>
            <ac:picMk id="2" creationId="{A3DC8DF7-E0F1-A7F8-37F0-5826846868E5}"/>
          </ac:picMkLst>
        </pc:picChg>
      </pc:sldChg>
    </pc:docChg>
  </pc:docChgLst>
  <pc:docChgLst>
    <pc:chgData name="Guest User" userId="S::urn:spo:anon#9ca1d4aaf6ff3bc417c224fe989995b16aa3a03deb31d9c711c2762365b16847::" providerId="AD" clId="Web-{056DB5E9-72FF-C600-E722-60AE1298AA21}"/>
    <pc:docChg chg="modSld">
      <pc:chgData name="Guest User" userId="S::urn:spo:anon#9ca1d4aaf6ff3bc417c224fe989995b16aa3a03deb31d9c711c2762365b16847::" providerId="AD" clId="Web-{056DB5E9-72FF-C600-E722-60AE1298AA21}" dt="2022-08-25T10:03:22.810" v="2" actId="14100"/>
      <pc:docMkLst>
        <pc:docMk/>
      </pc:docMkLst>
      <pc:sldChg chg="modSp">
        <pc:chgData name="Guest User" userId="S::urn:spo:anon#9ca1d4aaf6ff3bc417c224fe989995b16aa3a03deb31d9c711c2762365b16847::" providerId="AD" clId="Web-{056DB5E9-72FF-C600-E722-60AE1298AA21}" dt="2022-08-25T10:03:22.810" v="2" actId="14100"/>
        <pc:sldMkLst>
          <pc:docMk/>
          <pc:sldMk cId="1088930801" sldId="3810"/>
        </pc:sldMkLst>
        <pc:spChg chg="mod">
          <ac:chgData name="Guest User" userId="S::urn:spo:anon#9ca1d4aaf6ff3bc417c224fe989995b16aa3a03deb31d9c711c2762365b16847::" providerId="AD" clId="Web-{056DB5E9-72FF-C600-E722-60AE1298AA21}" dt="2022-08-25T10:03:22.810" v="2" actId="14100"/>
          <ac:spMkLst>
            <pc:docMk/>
            <pc:sldMk cId="1088930801" sldId="3810"/>
            <ac:spMk id="16" creationId="{6DB600DF-1610-0544-A813-F9415A500BC2}"/>
          </ac:spMkLst>
        </pc:spChg>
      </pc:sldChg>
    </pc:docChg>
  </pc:docChgLst>
  <pc:docChgLst>
    <pc:chgData name="Ariana Krasniqi" userId="77857ac5-5b41-4718-92aa-1eb2ae38c698" providerId="ADAL" clId="{F066329E-2B22-C848-B15B-41547562B65E}"/>
    <pc:docChg chg="custSel modSld">
      <pc:chgData name="Ariana Krasniqi" userId="77857ac5-5b41-4718-92aa-1eb2ae38c698" providerId="ADAL" clId="{F066329E-2B22-C848-B15B-41547562B65E}" dt="2022-07-20T20:49:25.327" v="77" actId="1036"/>
      <pc:docMkLst>
        <pc:docMk/>
      </pc:docMkLst>
      <pc:sldChg chg="delSp modSp mod">
        <pc:chgData name="Ariana Krasniqi" userId="77857ac5-5b41-4718-92aa-1eb2ae38c698" providerId="ADAL" clId="{F066329E-2B22-C848-B15B-41547562B65E}" dt="2022-07-20T20:49:25.327" v="77" actId="1036"/>
        <pc:sldMkLst>
          <pc:docMk/>
          <pc:sldMk cId="3224061818" sldId="3769"/>
        </pc:sldMkLst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3" creationId="{1100D1F7-5DD5-31C0-CA3E-9B4CC3C85536}"/>
          </ac:spMkLst>
        </pc:spChg>
        <pc:spChg chg="mod">
          <ac:chgData name="Ariana Krasniqi" userId="77857ac5-5b41-4718-92aa-1eb2ae38c698" providerId="ADAL" clId="{F066329E-2B22-C848-B15B-41547562B65E}" dt="2022-07-20T20:47:53.163" v="19" actId="555"/>
          <ac:spMkLst>
            <pc:docMk/>
            <pc:sldMk cId="3224061818" sldId="3769"/>
            <ac:spMk id="17" creationId="{45B2CC46-D292-2E48-9FA4-2F5A5EBAB926}"/>
          </ac:spMkLst>
        </pc:spChg>
        <pc:spChg chg="mod">
          <ac:chgData name="Ariana Krasniqi" userId="77857ac5-5b41-4718-92aa-1eb2ae38c698" providerId="ADAL" clId="{F066329E-2B22-C848-B15B-41547562B65E}" dt="2022-07-20T20:48:07.027" v="20" actId="554"/>
          <ac:spMkLst>
            <pc:docMk/>
            <pc:sldMk cId="3224061818" sldId="3769"/>
            <ac:spMk id="18" creationId="{991947F1-E2AF-4949-BB39-4AF26DE1FF09}"/>
          </ac:spMkLst>
        </pc:spChg>
        <pc:spChg chg="mod">
          <ac:chgData name="Ariana Krasniqi" userId="77857ac5-5b41-4718-92aa-1eb2ae38c698" providerId="ADAL" clId="{F066329E-2B22-C848-B15B-41547562B65E}" dt="2022-07-20T20:49:10.214" v="69" actId="1038"/>
          <ac:spMkLst>
            <pc:docMk/>
            <pc:sldMk cId="3224061818" sldId="3769"/>
            <ac:spMk id="20" creationId="{A398DB1E-6308-6D4A-A7E0-89CA98CAE5A8}"/>
          </ac:spMkLst>
        </pc:spChg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23" creationId="{9FBE963B-C435-D445-A6F5-8964764284F8}"/>
          </ac:spMkLst>
        </pc:spChg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25" creationId="{68FACCC1-08F8-E641-8139-BC83F7E4472F}"/>
          </ac:spMkLst>
        </pc:spChg>
        <pc:spChg chg="mod">
          <ac:chgData name="Ariana Krasniqi" userId="77857ac5-5b41-4718-92aa-1eb2ae38c698" providerId="ADAL" clId="{F066329E-2B22-C848-B15B-41547562B65E}" dt="2022-07-20T20:48:57.623" v="49" actId="1076"/>
          <ac:spMkLst>
            <pc:docMk/>
            <pc:sldMk cId="3224061818" sldId="3769"/>
            <ac:spMk id="26" creationId="{6B65961E-C77C-E94C-868A-78747EFE139C}"/>
          </ac:spMkLst>
        </pc:spChg>
        <pc:spChg chg="mod">
          <ac:chgData name="Ariana Krasniqi" userId="77857ac5-5b41-4718-92aa-1eb2ae38c698" providerId="ADAL" clId="{F066329E-2B22-C848-B15B-41547562B65E}" dt="2022-07-20T20:48:07.027" v="20" actId="554"/>
          <ac:spMkLst>
            <pc:docMk/>
            <pc:sldMk cId="3224061818" sldId="3769"/>
            <ac:spMk id="27" creationId="{C36393CF-3654-A847-8770-F5CC3FFE4646}"/>
          </ac:spMkLst>
        </pc:spChg>
        <pc:spChg chg="mod">
          <ac:chgData name="Ariana Krasniqi" userId="77857ac5-5b41-4718-92aa-1eb2ae38c698" providerId="ADAL" clId="{F066329E-2B22-C848-B15B-41547562B65E}" dt="2022-07-20T20:49:10.214" v="69" actId="1038"/>
          <ac:spMkLst>
            <pc:docMk/>
            <pc:sldMk cId="3224061818" sldId="3769"/>
            <ac:spMk id="28" creationId="{3DD6C6C5-0B81-429A-A690-4D673B5BA60E}"/>
          </ac:spMkLst>
        </pc:spChg>
        <pc:spChg chg="mod">
          <ac:chgData name="Ariana Krasniqi" userId="77857ac5-5b41-4718-92aa-1eb2ae38c698" providerId="ADAL" clId="{F066329E-2B22-C848-B15B-41547562B65E}" dt="2022-07-20T20:47:53.163" v="19" actId="555"/>
          <ac:spMkLst>
            <pc:docMk/>
            <pc:sldMk cId="3224061818" sldId="3769"/>
            <ac:spMk id="32" creationId="{8BBE183F-124B-FB41-BCD5-B7D635850C33}"/>
          </ac:spMkLst>
        </pc:spChg>
        <pc:spChg chg="mod">
          <ac:chgData name="Ariana Krasniqi" userId="77857ac5-5b41-4718-92aa-1eb2ae38c698" providerId="ADAL" clId="{F066329E-2B22-C848-B15B-41547562B65E}" dt="2022-07-20T20:48:29.058" v="41" actId="554"/>
          <ac:spMkLst>
            <pc:docMk/>
            <pc:sldMk cId="3224061818" sldId="3769"/>
            <ac:spMk id="35" creationId="{D798459A-0598-064F-9E8B-1654126C6011}"/>
          </ac:spMkLst>
        </pc:spChg>
        <pc:spChg chg="mod">
          <ac:chgData name="Ariana Krasniqi" userId="77857ac5-5b41-4718-92aa-1eb2ae38c698" providerId="ADAL" clId="{F066329E-2B22-C848-B15B-41547562B65E}" dt="2022-07-20T20:48:07.027" v="20" actId="554"/>
          <ac:spMkLst>
            <pc:docMk/>
            <pc:sldMk cId="3224061818" sldId="3769"/>
            <ac:spMk id="36" creationId="{BE23BD22-28EC-0148-83A9-226F9DE141AD}"/>
          </ac:spMkLst>
        </pc:spChg>
        <pc:spChg chg="del">
          <ac:chgData name="Ariana Krasniqi" userId="77857ac5-5b41-4718-92aa-1eb2ae38c698" providerId="ADAL" clId="{F066329E-2B22-C848-B15B-41547562B65E}" dt="2022-07-20T20:46:33.195" v="7" actId="478"/>
          <ac:spMkLst>
            <pc:docMk/>
            <pc:sldMk cId="3224061818" sldId="3769"/>
            <ac:spMk id="37" creationId="{08AD1A61-8429-DA48-80E6-04EA8B204F87}"/>
          </ac:spMkLst>
        </pc:spChg>
        <pc:spChg chg="del">
          <ac:chgData name="Ariana Krasniqi" userId="77857ac5-5b41-4718-92aa-1eb2ae38c698" providerId="ADAL" clId="{F066329E-2B22-C848-B15B-41547562B65E}" dt="2022-07-20T20:46:28.353" v="4" actId="478"/>
          <ac:spMkLst>
            <pc:docMk/>
            <pc:sldMk cId="3224061818" sldId="3769"/>
            <ac:spMk id="38" creationId="{D09AA5C3-BE1A-4F43-982A-FC06B07009F6}"/>
          </ac:spMkLst>
        </pc:spChg>
        <pc:picChg chg="mod modCrop">
          <ac:chgData name="Ariana Krasniqi" userId="77857ac5-5b41-4718-92aa-1eb2ae38c698" providerId="ADAL" clId="{F066329E-2B22-C848-B15B-41547562B65E}" dt="2022-07-20T20:49:25.327" v="77" actId="1036"/>
          <ac:picMkLst>
            <pc:docMk/>
            <pc:sldMk cId="3224061818" sldId="3769"/>
            <ac:picMk id="2" creationId="{03D10CFF-A619-8D95-912D-E4DAF0B46C25}"/>
          </ac:picMkLst>
        </pc:picChg>
        <pc:picChg chg="del">
          <ac:chgData name="Ariana Krasniqi" userId="77857ac5-5b41-4718-92aa-1eb2ae38c698" providerId="ADAL" clId="{F066329E-2B22-C848-B15B-41547562B65E}" dt="2022-07-20T20:46:31.198" v="6" actId="478"/>
          <ac:picMkLst>
            <pc:docMk/>
            <pc:sldMk cId="3224061818" sldId="3769"/>
            <ac:picMk id="4" creationId="{348B9FF7-BFBF-6354-93BE-A64B5D8A12DF}"/>
          </ac:picMkLst>
        </pc:picChg>
        <pc:picChg chg="del">
          <ac:chgData name="Ariana Krasniqi" userId="77857ac5-5b41-4718-92aa-1eb2ae38c698" providerId="ADAL" clId="{F066329E-2B22-C848-B15B-41547562B65E}" dt="2022-07-20T20:46:29.641" v="5" actId="478"/>
          <ac:picMkLst>
            <pc:docMk/>
            <pc:sldMk cId="3224061818" sldId="3769"/>
            <ac:picMk id="6" creationId="{60502D07-8A4B-6BD8-F131-116C0816C4AA}"/>
          </ac:picMkLst>
        </pc:picChg>
      </pc:sldChg>
    </pc:docChg>
  </pc:docChgLst>
  <pc:docChgLst>
    <pc:chgData name="Romy Beard" userId="S::rb@chronoshub.io::00a7506f-ec3f-4b47-807d-bc578714b8a6" providerId="AD" clId="Web-{6D8993EF-28F7-D34E-7662-FCCE3DF19207}"/>
    <pc:docChg chg="addSld delSld modSld sldOrd">
      <pc:chgData name="Romy Beard" userId="S::rb@chronoshub.io::00a7506f-ec3f-4b47-807d-bc578714b8a6" providerId="AD" clId="Web-{6D8993EF-28F7-D34E-7662-FCCE3DF19207}" dt="2022-07-20T15:15:08.128" v="994" actId="20577"/>
      <pc:docMkLst>
        <pc:docMk/>
      </pc:docMkLst>
      <pc:sldChg chg="modSp">
        <pc:chgData name="Romy Beard" userId="S::rb@chronoshub.io::00a7506f-ec3f-4b47-807d-bc578714b8a6" providerId="AD" clId="Web-{6D8993EF-28F7-D34E-7662-FCCE3DF19207}" dt="2022-07-20T15:12:05.998" v="916" actId="20577"/>
        <pc:sldMkLst>
          <pc:docMk/>
          <pc:sldMk cId="95487956" sldId="258"/>
        </pc:sldMkLst>
        <pc:spChg chg="mod">
          <ac:chgData name="Romy Beard" userId="S::rb@chronoshub.io::00a7506f-ec3f-4b47-807d-bc578714b8a6" providerId="AD" clId="Web-{6D8993EF-28F7-D34E-7662-FCCE3DF19207}" dt="2022-07-20T15:11:51.154" v="891" actId="20577"/>
          <ac:spMkLst>
            <pc:docMk/>
            <pc:sldMk cId="95487956" sldId="258"/>
            <ac:spMk id="17" creationId="{90970122-D983-AA4C-AD5F-C7BDE104AA7C}"/>
          </ac:spMkLst>
        </pc:spChg>
        <pc:spChg chg="mod">
          <ac:chgData name="Romy Beard" userId="S::rb@chronoshub.io::00a7506f-ec3f-4b47-807d-bc578714b8a6" providerId="AD" clId="Web-{6D8993EF-28F7-D34E-7662-FCCE3DF19207}" dt="2022-07-20T15:11:57.544" v="914" actId="20577"/>
          <ac:spMkLst>
            <pc:docMk/>
            <pc:sldMk cId="95487956" sldId="258"/>
            <ac:spMk id="18" creationId="{22854637-AB09-D041-AE79-2DB05814AC7B}"/>
          </ac:spMkLst>
        </pc:spChg>
        <pc:spChg chg="mod">
          <ac:chgData name="Romy Beard" userId="S::rb@chronoshub.io::00a7506f-ec3f-4b47-807d-bc578714b8a6" providerId="AD" clId="Web-{6D8993EF-28F7-D34E-7662-FCCE3DF19207}" dt="2022-07-20T15:12:05.998" v="916" actId="20577"/>
          <ac:spMkLst>
            <pc:docMk/>
            <pc:sldMk cId="95487956" sldId="258"/>
            <ac:spMk id="19" creationId="{0DD8937C-9FC0-3949-9357-86636E7BFC99}"/>
          </ac:spMkLst>
        </pc:spChg>
        <pc:spChg chg="mod">
          <ac:chgData name="Romy Beard" userId="S::rb@chronoshub.io::00a7506f-ec3f-4b47-807d-bc578714b8a6" providerId="AD" clId="Web-{6D8993EF-28F7-D34E-7662-FCCE3DF19207}" dt="2022-07-20T15:12:02.013" v="915" actId="20577"/>
          <ac:spMkLst>
            <pc:docMk/>
            <pc:sldMk cId="95487956" sldId="258"/>
            <ac:spMk id="20" creationId="{B96AE9F3-8904-514C-9EDA-268085D97978}"/>
          </ac:spMkLst>
        </pc:spChg>
      </pc:sldChg>
      <pc:sldChg chg="modSp">
        <pc:chgData name="Romy Beard" userId="S::rb@chronoshub.io::00a7506f-ec3f-4b47-807d-bc578714b8a6" providerId="AD" clId="Web-{6D8993EF-28F7-D34E-7662-FCCE3DF19207}" dt="2022-07-20T15:10:50.371" v="851" actId="20577"/>
        <pc:sldMkLst>
          <pc:docMk/>
          <pc:sldMk cId="2614694343" sldId="288"/>
        </pc:sldMkLst>
        <pc:spChg chg="mod">
          <ac:chgData name="Romy Beard" userId="S::rb@chronoshub.io::00a7506f-ec3f-4b47-807d-bc578714b8a6" providerId="AD" clId="Web-{6D8993EF-28F7-D34E-7662-FCCE3DF19207}" dt="2022-07-20T15:10:50.371" v="851" actId="20577"/>
          <ac:spMkLst>
            <pc:docMk/>
            <pc:sldMk cId="2614694343" sldId="288"/>
            <ac:spMk id="2" creationId="{959BAAD5-2342-914E-AF27-6D1F21DF7CB7}"/>
          </ac:spMkLst>
        </pc:spChg>
        <pc:spChg chg="mod">
          <ac:chgData name="Romy Beard" userId="S::rb@chronoshub.io::00a7506f-ec3f-4b47-807d-bc578714b8a6" providerId="AD" clId="Web-{6D8993EF-28F7-D34E-7662-FCCE3DF19207}" dt="2022-07-20T15:00:35.290" v="683" actId="20577"/>
          <ac:spMkLst>
            <pc:docMk/>
            <pc:sldMk cId="2614694343" sldId="288"/>
            <ac:spMk id="3" creationId="{036FB339-2151-2048-965C-D1377639DECC}"/>
          </ac:spMkLst>
        </pc:spChg>
      </pc:sldChg>
      <pc:sldChg chg="modSp">
        <pc:chgData name="Romy Beard" userId="S::rb@chronoshub.io::00a7506f-ec3f-4b47-807d-bc578714b8a6" providerId="AD" clId="Web-{6D8993EF-28F7-D34E-7662-FCCE3DF19207}" dt="2022-07-20T14:35:43.372" v="10" actId="20577"/>
        <pc:sldMkLst>
          <pc:docMk/>
          <pc:sldMk cId="3814749396" sldId="3743"/>
        </pc:sldMkLst>
        <pc:spChg chg="mod">
          <ac:chgData name="Romy Beard" userId="S::rb@chronoshub.io::00a7506f-ec3f-4b47-807d-bc578714b8a6" providerId="AD" clId="Web-{6D8993EF-28F7-D34E-7662-FCCE3DF19207}" dt="2022-07-20T14:35:43.372" v="10" actId="20577"/>
          <ac:spMkLst>
            <pc:docMk/>
            <pc:sldMk cId="3814749396" sldId="3743"/>
            <ac:spMk id="3" creationId="{A8FE52BC-807C-A243-A7CF-206019AA8A5B}"/>
          </ac:spMkLst>
        </pc:spChg>
      </pc:sldChg>
      <pc:sldChg chg="modSp">
        <pc:chgData name="Romy Beard" userId="S::rb@chronoshub.io::00a7506f-ec3f-4b47-807d-bc578714b8a6" providerId="AD" clId="Web-{6D8993EF-28F7-D34E-7662-FCCE3DF19207}" dt="2022-07-20T15:02:06.637" v="724" actId="20577"/>
        <pc:sldMkLst>
          <pc:docMk/>
          <pc:sldMk cId="2029884400" sldId="3755"/>
        </pc:sldMkLst>
        <pc:spChg chg="mod">
          <ac:chgData name="Romy Beard" userId="S::rb@chronoshub.io::00a7506f-ec3f-4b47-807d-bc578714b8a6" providerId="AD" clId="Web-{6D8993EF-28F7-D34E-7662-FCCE3DF19207}" dt="2022-07-20T15:02:06.637" v="724" actId="20577"/>
          <ac:spMkLst>
            <pc:docMk/>
            <pc:sldMk cId="2029884400" sldId="3755"/>
            <ac:spMk id="16" creationId="{FA080030-207A-E042-8131-9CCE35C31854}"/>
          </ac:spMkLst>
        </pc:spChg>
        <pc:spChg chg="mod">
          <ac:chgData name="Romy Beard" userId="S::rb@chronoshub.io::00a7506f-ec3f-4b47-807d-bc578714b8a6" providerId="AD" clId="Web-{6D8993EF-28F7-D34E-7662-FCCE3DF19207}" dt="2022-07-20T15:01:59.058" v="721" actId="1076"/>
          <ac:spMkLst>
            <pc:docMk/>
            <pc:sldMk cId="2029884400" sldId="3755"/>
            <ac:spMk id="21" creationId="{89562DA1-A579-D84B-A500-21D02B4C05EE}"/>
          </ac:spMkLst>
        </pc:spChg>
        <pc:spChg chg="mod">
          <ac:chgData name="Romy Beard" userId="S::rb@chronoshub.io::00a7506f-ec3f-4b47-807d-bc578714b8a6" providerId="AD" clId="Web-{6D8993EF-28F7-D34E-7662-FCCE3DF19207}" dt="2022-07-20T15:01:55.230" v="720" actId="1076"/>
          <ac:spMkLst>
            <pc:docMk/>
            <pc:sldMk cId="2029884400" sldId="3755"/>
            <ac:spMk id="26" creationId="{A7C53ACC-2478-C540-9256-AC5247E16F6A}"/>
          </ac:spMkLst>
        </pc:spChg>
        <pc:picChg chg="mod">
          <ac:chgData name="Romy Beard" userId="S::rb@chronoshub.io::00a7506f-ec3f-4b47-807d-bc578714b8a6" providerId="AD" clId="Web-{6D8993EF-28F7-D34E-7662-FCCE3DF19207}" dt="2022-07-20T15:01:51.370" v="719" actId="1076"/>
          <ac:picMkLst>
            <pc:docMk/>
            <pc:sldMk cId="2029884400" sldId="3755"/>
            <ac:picMk id="22" creationId="{9BF50D7F-70B6-8C43-AFCD-8EFDE82510FB}"/>
          </ac:picMkLst>
        </pc:picChg>
      </pc:sldChg>
      <pc:sldChg chg="addSp delSp modSp">
        <pc:chgData name="Romy Beard" userId="S::rb@chronoshub.io::00a7506f-ec3f-4b47-807d-bc578714b8a6" providerId="AD" clId="Web-{6D8993EF-28F7-D34E-7662-FCCE3DF19207}" dt="2022-07-20T15:07:01.895" v="766" actId="1076"/>
        <pc:sldMkLst>
          <pc:docMk/>
          <pc:sldMk cId="4102240245" sldId="3768"/>
        </pc:sldMkLst>
        <pc:picChg chg="add del mod">
          <ac:chgData name="Romy Beard" userId="S::rb@chronoshub.io::00a7506f-ec3f-4b47-807d-bc578714b8a6" providerId="AD" clId="Web-{6D8993EF-28F7-D34E-7662-FCCE3DF19207}" dt="2022-07-20T15:03:10.795" v="727"/>
          <ac:picMkLst>
            <pc:docMk/>
            <pc:sldMk cId="4102240245" sldId="3768"/>
            <ac:picMk id="2" creationId="{7E4077A5-45BF-BBA0-FDB1-D2322661398C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6:52.067" v="761"/>
          <ac:picMkLst>
            <pc:docMk/>
            <pc:sldMk cId="4102240245" sldId="3768"/>
            <ac:picMk id="3" creationId="{9539C48A-08A4-9079-6B97-36E59F4F2766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4:13.984" v="742"/>
          <ac:picMkLst>
            <pc:docMk/>
            <pc:sldMk cId="4102240245" sldId="3768"/>
            <ac:picMk id="4" creationId="{6B38F481-53AB-0574-85FA-B5DDFE8D068C}"/>
          </ac:picMkLst>
        </pc:picChg>
        <pc:picChg chg="del">
          <ac:chgData name="Romy Beard" userId="S::rb@chronoshub.io::00a7506f-ec3f-4b47-807d-bc578714b8a6" providerId="AD" clId="Web-{6D8993EF-28F7-D34E-7662-FCCE3DF19207}" dt="2022-07-20T15:03:06.248" v="725"/>
          <ac:picMkLst>
            <pc:docMk/>
            <pc:sldMk cId="4102240245" sldId="3768"/>
            <ac:picMk id="5" creationId="{41F4DBF4-7116-149B-95AC-10BC1F1EB6CB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6:33.957" v="757"/>
          <ac:picMkLst>
            <pc:docMk/>
            <pc:sldMk cId="4102240245" sldId="3768"/>
            <ac:picMk id="6" creationId="{47E75457-9F75-24DC-3DBA-F0C8CCD99F86}"/>
          </ac:picMkLst>
        </pc:picChg>
        <pc:picChg chg="add del mod">
          <ac:chgData name="Romy Beard" userId="S::rb@chronoshub.io::00a7506f-ec3f-4b47-807d-bc578714b8a6" providerId="AD" clId="Web-{6D8993EF-28F7-D34E-7662-FCCE3DF19207}" dt="2022-07-20T15:06:11.362" v="753"/>
          <ac:picMkLst>
            <pc:docMk/>
            <pc:sldMk cId="4102240245" sldId="3768"/>
            <ac:picMk id="7" creationId="{2BBC1F82-CD75-A866-CF59-A42A2C1B5941}"/>
          </ac:picMkLst>
        </pc:picChg>
        <pc:picChg chg="add mod">
          <ac:chgData name="Romy Beard" userId="S::rb@chronoshub.io::00a7506f-ec3f-4b47-807d-bc578714b8a6" providerId="AD" clId="Web-{6D8993EF-28F7-D34E-7662-FCCE3DF19207}" dt="2022-07-20T15:06:18.300" v="756" actId="14100"/>
          <ac:picMkLst>
            <pc:docMk/>
            <pc:sldMk cId="4102240245" sldId="3768"/>
            <ac:picMk id="9" creationId="{2F91BBD6-99E1-8DBD-5A15-422E81088D31}"/>
          </ac:picMkLst>
        </pc:picChg>
        <pc:picChg chg="add mod">
          <ac:chgData name="Romy Beard" userId="S::rb@chronoshub.io::00a7506f-ec3f-4b47-807d-bc578714b8a6" providerId="AD" clId="Web-{6D8993EF-28F7-D34E-7662-FCCE3DF19207}" dt="2022-07-20T15:07:01.895" v="766" actId="1076"/>
          <ac:picMkLst>
            <pc:docMk/>
            <pc:sldMk cId="4102240245" sldId="3768"/>
            <ac:picMk id="10" creationId="{BC7AD744-C991-02D0-1BD8-499CBEEC933D}"/>
          </ac:picMkLst>
        </pc:picChg>
        <pc:picChg chg="add mod">
          <ac:chgData name="Romy Beard" userId="S::rb@chronoshub.io::00a7506f-ec3f-4b47-807d-bc578714b8a6" providerId="AD" clId="Web-{6D8993EF-28F7-D34E-7662-FCCE3DF19207}" dt="2022-07-20T15:06:58.770" v="765" actId="1076"/>
          <ac:picMkLst>
            <pc:docMk/>
            <pc:sldMk cId="4102240245" sldId="3768"/>
            <ac:picMk id="11" creationId="{F5B5BF51-5C9D-9F6A-B237-6F2C5C3E4710}"/>
          </ac:picMkLst>
        </pc:picChg>
        <pc:picChg chg="del">
          <ac:chgData name="Romy Beard" userId="S::rb@chronoshub.io::00a7506f-ec3f-4b47-807d-bc578714b8a6" providerId="AD" clId="Web-{6D8993EF-28F7-D34E-7662-FCCE3DF19207}" dt="2022-07-20T15:03:36.889" v="732"/>
          <ac:picMkLst>
            <pc:docMk/>
            <pc:sldMk cId="4102240245" sldId="3768"/>
            <ac:picMk id="14" creationId="{9514572C-E078-1D74-6F46-92FBB8CFD3D1}"/>
          </ac:picMkLst>
        </pc:picChg>
        <pc:picChg chg="add del">
          <ac:chgData name="Romy Beard" userId="S::rb@chronoshub.io::00a7506f-ec3f-4b47-807d-bc578714b8a6" providerId="AD" clId="Web-{6D8993EF-28F7-D34E-7662-FCCE3DF19207}" dt="2022-07-20T15:04:42.641" v="748"/>
          <ac:picMkLst>
            <pc:docMk/>
            <pc:sldMk cId="4102240245" sldId="3768"/>
            <ac:picMk id="15" creationId="{41FAF40C-BFA7-948A-F0DA-EC0D2686C3C9}"/>
          </ac:picMkLst>
        </pc:picChg>
      </pc:sldChg>
      <pc:sldChg chg="addSp delSp modSp">
        <pc:chgData name="Romy Beard" userId="S::rb@chronoshub.io::00a7506f-ec3f-4b47-807d-bc578714b8a6" providerId="AD" clId="Web-{6D8993EF-28F7-D34E-7662-FCCE3DF19207}" dt="2022-07-20T14:43:31.667" v="152" actId="20577"/>
        <pc:sldMkLst>
          <pc:docMk/>
          <pc:sldMk cId="3224061818" sldId="3769"/>
        </pc:sldMkLst>
        <pc:spChg chg="add del mod">
          <ac:chgData name="Romy Beard" userId="S::rb@chronoshub.io::00a7506f-ec3f-4b47-807d-bc578714b8a6" providerId="AD" clId="Web-{6D8993EF-28F7-D34E-7662-FCCE3DF19207}" dt="2022-07-20T14:38:31.314" v="107"/>
          <ac:spMkLst>
            <pc:docMk/>
            <pc:sldMk cId="3224061818" sldId="3769"/>
            <ac:spMk id="2" creationId="{E14297E4-CB94-9328-5522-4C64A2F395F9}"/>
          </ac:spMkLst>
        </pc:spChg>
        <pc:spChg chg="mod">
          <ac:chgData name="Romy Beard" userId="S::rb@chronoshub.io::00a7506f-ec3f-4b47-807d-bc578714b8a6" providerId="AD" clId="Web-{6D8993EF-28F7-D34E-7662-FCCE3DF19207}" dt="2022-07-20T14:36:24.092" v="18" actId="20577"/>
          <ac:spMkLst>
            <pc:docMk/>
            <pc:sldMk cId="3224061818" sldId="3769"/>
            <ac:spMk id="3" creationId="{1100D1F7-5DD5-31C0-CA3E-9B4CC3C85536}"/>
          </ac:spMkLst>
        </pc:spChg>
        <pc:spChg chg="mod">
          <ac:chgData name="Romy Beard" userId="S::rb@chronoshub.io::00a7506f-ec3f-4b47-807d-bc578714b8a6" providerId="AD" clId="Web-{6D8993EF-28F7-D34E-7662-FCCE3DF19207}" dt="2022-07-20T14:43:31.667" v="152" actId="20577"/>
          <ac:spMkLst>
            <pc:docMk/>
            <pc:sldMk cId="3224061818" sldId="3769"/>
            <ac:spMk id="9" creationId="{A2A6CC88-AB0A-3C47-93E1-E0956B6DFDBE}"/>
          </ac:spMkLst>
        </pc:spChg>
        <pc:spChg chg="mod">
          <ac:chgData name="Romy Beard" userId="S::rb@chronoshub.io::00a7506f-ec3f-4b47-807d-bc578714b8a6" providerId="AD" clId="Web-{6D8993EF-28F7-D34E-7662-FCCE3DF19207}" dt="2022-07-20T14:37:11.499" v="74" actId="20577"/>
          <ac:spMkLst>
            <pc:docMk/>
            <pc:sldMk cId="3224061818" sldId="3769"/>
            <ac:spMk id="17" creationId="{45B2CC46-D292-2E48-9FA4-2F5A5EBAB926}"/>
          </ac:spMkLst>
        </pc:spChg>
        <pc:spChg chg="mod">
          <ac:chgData name="Romy Beard" userId="S::rb@chronoshub.io::00a7506f-ec3f-4b47-807d-bc578714b8a6" providerId="AD" clId="Web-{6D8993EF-28F7-D34E-7662-FCCE3DF19207}" dt="2022-07-20T14:37:25.765" v="84" actId="20577"/>
          <ac:spMkLst>
            <pc:docMk/>
            <pc:sldMk cId="3224061818" sldId="3769"/>
            <ac:spMk id="18" creationId="{991947F1-E2AF-4949-BB39-4AF26DE1FF09}"/>
          </ac:spMkLst>
        </pc:spChg>
        <pc:spChg chg="mod">
          <ac:chgData name="Romy Beard" userId="S::rb@chronoshub.io::00a7506f-ec3f-4b47-807d-bc578714b8a6" providerId="AD" clId="Web-{6D8993EF-28F7-D34E-7662-FCCE3DF19207}" dt="2022-07-20T14:36:27.295" v="23" actId="20577"/>
          <ac:spMkLst>
            <pc:docMk/>
            <pc:sldMk cId="3224061818" sldId="3769"/>
            <ac:spMk id="20" creationId="{A398DB1E-6308-6D4A-A7E0-89CA98CAE5A8}"/>
          </ac:spMkLst>
        </pc:spChg>
        <pc:spChg chg="mod">
          <ac:chgData name="Romy Beard" userId="S::rb@chronoshub.io::00a7506f-ec3f-4b47-807d-bc578714b8a6" providerId="AD" clId="Web-{6D8993EF-28F7-D34E-7662-FCCE3DF19207}" dt="2022-07-20T14:37:02.577" v="52" actId="20577"/>
          <ac:spMkLst>
            <pc:docMk/>
            <pc:sldMk cId="3224061818" sldId="3769"/>
            <ac:spMk id="23" creationId="{9FBE963B-C435-D445-A6F5-8964764284F8}"/>
          </ac:spMkLst>
        </pc:spChg>
        <pc:spChg chg="mod">
          <ac:chgData name="Romy Beard" userId="S::rb@chronoshub.io::00a7506f-ec3f-4b47-807d-bc578714b8a6" providerId="AD" clId="Web-{6D8993EF-28F7-D34E-7662-FCCE3DF19207}" dt="2022-07-20T14:38:09.142" v="102" actId="1076"/>
          <ac:spMkLst>
            <pc:docMk/>
            <pc:sldMk cId="3224061818" sldId="3769"/>
            <ac:spMk id="25" creationId="{68FACCC1-08F8-E641-8139-BC83F7E4472F}"/>
          </ac:spMkLst>
        </pc:spChg>
        <pc:spChg chg="mod">
          <ac:chgData name="Romy Beard" userId="S::rb@chronoshub.io::00a7506f-ec3f-4b47-807d-bc578714b8a6" providerId="AD" clId="Web-{6D8993EF-28F7-D34E-7662-FCCE3DF19207}" dt="2022-07-20T14:37:29.687" v="86" actId="20577"/>
          <ac:spMkLst>
            <pc:docMk/>
            <pc:sldMk cId="3224061818" sldId="3769"/>
            <ac:spMk id="26" creationId="{6B65961E-C77C-E94C-868A-78747EFE139C}"/>
          </ac:spMkLst>
        </pc:spChg>
        <pc:spChg chg="mod">
          <ac:chgData name="Romy Beard" userId="S::rb@chronoshub.io::00a7506f-ec3f-4b47-807d-bc578714b8a6" providerId="AD" clId="Web-{6D8993EF-28F7-D34E-7662-FCCE3DF19207}" dt="2022-07-20T14:37:39.781" v="93" actId="20577"/>
          <ac:spMkLst>
            <pc:docMk/>
            <pc:sldMk cId="3224061818" sldId="3769"/>
            <ac:spMk id="27" creationId="{C36393CF-3654-A847-8770-F5CC3FFE4646}"/>
          </ac:spMkLst>
        </pc:spChg>
        <pc:spChg chg="mod">
          <ac:chgData name="Romy Beard" userId="S::rb@chronoshub.io::00a7506f-ec3f-4b47-807d-bc578714b8a6" providerId="AD" clId="Web-{6D8993EF-28F7-D34E-7662-FCCE3DF19207}" dt="2022-07-20T14:36:42.514" v="28" actId="20577"/>
          <ac:spMkLst>
            <pc:docMk/>
            <pc:sldMk cId="3224061818" sldId="3769"/>
            <ac:spMk id="28" creationId="{3DD6C6C5-0B81-429A-A690-4D673B5BA60E}"/>
          </ac:spMkLst>
        </pc:spChg>
        <pc:spChg chg="mod">
          <ac:chgData name="Romy Beard" userId="S::rb@chronoshub.io::00a7506f-ec3f-4b47-807d-bc578714b8a6" providerId="AD" clId="Web-{6D8993EF-28F7-D34E-7662-FCCE3DF19207}" dt="2022-07-20T14:37:59.704" v="101" actId="20577"/>
          <ac:spMkLst>
            <pc:docMk/>
            <pc:sldMk cId="3224061818" sldId="3769"/>
            <ac:spMk id="36" creationId="{BE23BD22-28EC-0148-83A9-226F9DE141AD}"/>
          </ac:spMkLst>
        </pc:spChg>
        <pc:spChg chg="mod">
          <ac:chgData name="Romy Beard" userId="S::rb@chronoshub.io::00a7506f-ec3f-4b47-807d-bc578714b8a6" providerId="AD" clId="Web-{6D8993EF-28F7-D34E-7662-FCCE3DF19207}" dt="2022-07-20T14:42:44.087" v="140" actId="1076"/>
          <ac:spMkLst>
            <pc:docMk/>
            <pc:sldMk cId="3224061818" sldId="3769"/>
            <ac:spMk id="37" creationId="{08AD1A61-8429-DA48-80E6-04EA8B204F87}"/>
          </ac:spMkLst>
        </pc:spChg>
        <pc:spChg chg="mod">
          <ac:chgData name="Romy Beard" userId="S::rb@chronoshub.io::00a7506f-ec3f-4b47-807d-bc578714b8a6" providerId="AD" clId="Web-{6D8993EF-28F7-D34E-7662-FCCE3DF19207}" dt="2022-07-20T14:42:02.555" v="129" actId="1076"/>
          <ac:spMkLst>
            <pc:docMk/>
            <pc:sldMk cId="3224061818" sldId="3769"/>
            <ac:spMk id="38" creationId="{D09AA5C3-BE1A-4F43-982A-FC06B07009F6}"/>
          </ac:spMkLst>
        </pc:spChg>
        <pc:spChg chg="mod">
          <ac:chgData name="Romy Beard" userId="S::rb@chronoshub.io::00a7506f-ec3f-4b47-807d-bc578714b8a6" providerId="AD" clId="Web-{6D8993EF-28F7-D34E-7662-FCCE3DF19207}" dt="2022-07-20T14:43:17.010" v="146" actId="1076"/>
          <ac:spMkLst>
            <pc:docMk/>
            <pc:sldMk cId="3224061818" sldId="3769"/>
            <ac:spMk id="39" creationId="{ACAB6FFE-AEDA-7D4B-BC33-C77C3672E6B5}"/>
          </ac:spMkLst>
        </pc:spChg>
        <pc:picChg chg="add mod ord">
          <ac:chgData name="Romy Beard" userId="S::rb@chronoshub.io::00a7506f-ec3f-4b47-807d-bc578714b8a6" providerId="AD" clId="Web-{6D8993EF-28F7-D34E-7662-FCCE3DF19207}" dt="2022-07-20T14:42:37.681" v="139" actId="14100"/>
          <ac:picMkLst>
            <pc:docMk/>
            <pc:sldMk cId="3224061818" sldId="3769"/>
            <ac:picMk id="4" creationId="{348B9FF7-BFBF-6354-93BE-A64B5D8A12DF}"/>
          </ac:picMkLst>
        </pc:picChg>
        <pc:picChg chg="add mod ord">
          <ac:chgData name="Romy Beard" userId="S::rb@chronoshub.io::00a7506f-ec3f-4b47-807d-bc578714b8a6" providerId="AD" clId="Web-{6D8993EF-28F7-D34E-7662-FCCE3DF19207}" dt="2022-07-20T14:41:54.117" v="127" actId="1076"/>
          <ac:picMkLst>
            <pc:docMk/>
            <pc:sldMk cId="3224061818" sldId="3769"/>
            <ac:picMk id="6" creationId="{60502D07-8A4B-6BD8-F131-116C0816C4AA}"/>
          </ac:picMkLst>
        </pc:picChg>
        <pc:picChg chg="add mod ord">
          <ac:chgData name="Romy Beard" userId="S::rb@chronoshub.io::00a7506f-ec3f-4b47-807d-bc578714b8a6" providerId="AD" clId="Web-{6D8993EF-28F7-D34E-7662-FCCE3DF19207}" dt="2022-07-20T14:43:13.713" v="145"/>
          <ac:picMkLst>
            <pc:docMk/>
            <pc:sldMk cId="3224061818" sldId="3769"/>
            <ac:picMk id="8" creationId="{595ED555-786E-B104-6645-C3F7F815DDD1}"/>
          </ac:picMkLst>
        </pc:picChg>
        <pc:picChg chg="del">
          <ac:chgData name="Romy Beard" userId="S::rb@chronoshub.io::00a7506f-ec3f-4b47-807d-bc578714b8a6" providerId="AD" clId="Web-{6D8993EF-28F7-D34E-7662-FCCE3DF19207}" dt="2022-07-20T14:35:50.513" v="13"/>
          <ac:picMkLst>
            <pc:docMk/>
            <pc:sldMk cId="3224061818" sldId="3769"/>
            <ac:picMk id="11" creationId="{84B531D6-DE13-9A00-0646-46D6E3501D0E}"/>
          </ac:picMkLst>
        </pc:picChg>
        <pc:picChg chg="del">
          <ac:chgData name="Romy Beard" userId="S::rb@chronoshub.io::00a7506f-ec3f-4b47-807d-bc578714b8a6" providerId="AD" clId="Web-{6D8993EF-28F7-D34E-7662-FCCE3DF19207}" dt="2022-07-20T14:35:48.403" v="11"/>
          <ac:picMkLst>
            <pc:docMk/>
            <pc:sldMk cId="3224061818" sldId="3769"/>
            <ac:picMk id="13" creationId="{CBC4BC81-4CC8-7ACA-FED2-7212152DFF09}"/>
          </ac:picMkLst>
        </pc:picChg>
        <pc:picChg chg="del">
          <ac:chgData name="Romy Beard" userId="S::rb@chronoshub.io::00a7506f-ec3f-4b47-807d-bc578714b8a6" providerId="AD" clId="Web-{6D8993EF-28F7-D34E-7662-FCCE3DF19207}" dt="2022-07-20T14:35:49.591" v="12"/>
          <ac:picMkLst>
            <pc:docMk/>
            <pc:sldMk cId="3224061818" sldId="3769"/>
            <ac:picMk id="15" creationId="{361EE40C-3BC9-9FA1-20F4-A7DB8CE9C940}"/>
          </ac:picMkLst>
        </pc:picChg>
      </pc:sldChg>
      <pc:sldChg chg="modSp">
        <pc:chgData name="Romy Beard" userId="S::rb@chronoshub.io::00a7506f-ec3f-4b47-807d-bc578714b8a6" providerId="AD" clId="Web-{6D8993EF-28F7-D34E-7662-FCCE3DF19207}" dt="2022-07-20T15:12:31.858" v="921" actId="20577"/>
        <pc:sldMkLst>
          <pc:docMk/>
          <pc:sldMk cId="2910986546" sldId="3775"/>
        </pc:sldMkLst>
        <pc:spChg chg="mod">
          <ac:chgData name="Romy Beard" userId="S::rb@chronoshub.io::00a7506f-ec3f-4b47-807d-bc578714b8a6" providerId="AD" clId="Web-{6D8993EF-28F7-D34E-7662-FCCE3DF19207}" dt="2022-07-20T15:12:31.858" v="921" actId="20577"/>
          <ac:spMkLst>
            <pc:docMk/>
            <pc:sldMk cId="2910986546" sldId="3775"/>
            <ac:spMk id="2" creationId="{959BAAD5-2342-914E-AF27-6D1F21DF7CB7}"/>
          </ac:spMkLst>
        </pc:spChg>
        <pc:spChg chg="mod">
          <ac:chgData name="Romy Beard" userId="S::rb@chronoshub.io::00a7506f-ec3f-4b47-807d-bc578714b8a6" providerId="AD" clId="Web-{6D8993EF-28F7-D34E-7662-FCCE3DF19207}" dt="2022-07-20T15:11:26.575" v="872" actId="20577"/>
          <ac:spMkLst>
            <pc:docMk/>
            <pc:sldMk cId="2910986546" sldId="3775"/>
            <ac:spMk id="3" creationId="{036FB339-2151-2048-965C-D1377639DECC}"/>
          </ac:spMkLst>
        </pc:spChg>
      </pc:sldChg>
      <pc:sldChg chg="del">
        <pc:chgData name="Romy Beard" userId="S::rb@chronoshub.io::00a7506f-ec3f-4b47-807d-bc578714b8a6" providerId="AD" clId="Web-{6D8993EF-28F7-D34E-7662-FCCE3DF19207}" dt="2022-07-20T15:00:41.681" v="686"/>
        <pc:sldMkLst>
          <pc:docMk/>
          <pc:sldMk cId="2054940645" sldId="3779"/>
        </pc:sldMkLst>
      </pc:sldChg>
      <pc:sldChg chg="addSp delSp modSp ord">
        <pc:chgData name="Romy Beard" userId="S::rb@chronoshub.io::00a7506f-ec3f-4b47-807d-bc578714b8a6" providerId="AD" clId="Web-{6D8993EF-28F7-D34E-7662-FCCE3DF19207}" dt="2022-07-20T15:09:29.556" v="832" actId="20577"/>
        <pc:sldMkLst>
          <pc:docMk/>
          <pc:sldMk cId="2769767262" sldId="3784"/>
        </pc:sldMkLst>
        <pc:spChg chg="mod">
          <ac:chgData name="Romy Beard" userId="S::rb@chronoshub.io::00a7506f-ec3f-4b47-807d-bc578714b8a6" providerId="AD" clId="Web-{6D8993EF-28F7-D34E-7662-FCCE3DF19207}" dt="2022-07-20T14:52:17.916" v="453" actId="20577"/>
          <ac:spMkLst>
            <pc:docMk/>
            <pc:sldMk cId="2769767262" sldId="3784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00:21.649" v="677" actId="20577"/>
          <ac:spMkLst>
            <pc:docMk/>
            <pc:sldMk cId="2769767262" sldId="3784"/>
            <ac:spMk id="6" creationId="{BEE6CFF8-E2B5-A472-DDDD-A99E057EE315}"/>
          </ac:spMkLst>
        </pc:spChg>
        <pc:spChg chg="add mod">
          <ac:chgData name="Romy Beard" userId="S::rb@chronoshub.io::00a7506f-ec3f-4b47-807d-bc578714b8a6" providerId="AD" clId="Web-{6D8993EF-28F7-D34E-7662-FCCE3DF19207}" dt="2022-07-20T15:09:29.556" v="832" actId="20577"/>
          <ac:spMkLst>
            <pc:docMk/>
            <pc:sldMk cId="2769767262" sldId="3784"/>
            <ac:spMk id="7" creationId="{36373737-7B61-774B-DD1C-6D4702B9591C}"/>
          </ac:spMkLst>
        </pc:spChg>
        <pc:picChg chg="del">
          <ac:chgData name="Romy Beard" userId="S::rb@chronoshub.io::00a7506f-ec3f-4b47-807d-bc578714b8a6" providerId="AD" clId="Web-{6D8993EF-28F7-D34E-7662-FCCE3DF19207}" dt="2022-07-20T14:46:30.469" v="204"/>
          <ac:picMkLst>
            <pc:docMk/>
            <pc:sldMk cId="2769767262" sldId="3784"/>
            <ac:picMk id="2" creationId="{A4A8F282-302E-8C00-7D90-8229E9486446}"/>
          </ac:picMkLst>
        </pc:picChg>
        <pc:picChg chg="del">
          <ac:chgData name="Romy Beard" userId="S::rb@chronoshub.io::00a7506f-ec3f-4b47-807d-bc578714b8a6" providerId="AD" clId="Web-{6D8993EF-28F7-D34E-7662-FCCE3DF19207}" dt="2022-07-20T14:46:31.203" v="205"/>
          <ac:picMkLst>
            <pc:docMk/>
            <pc:sldMk cId="2769767262" sldId="3784"/>
            <ac:picMk id="3" creationId="{5C040EC8-6DE1-1A4A-A116-2133B49F0690}"/>
          </ac:picMkLst>
        </pc:picChg>
        <pc:picChg chg="add mod">
          <ac:chgData name="Romy Beard" userId="S::rb@chronoshub.io::00a7506f-ec3f-4b47-807d-bc578714b8a6" providerId="AD" clId="Web-{6D8993EF-28F7-D34E-7662-FCCE3DF19207}" dt="2022-07-20T14:48:56.926" v="328" actId="1076"/>
          <ac:picMkLst>
            <pc:docMk/>
            <pc:sldMk cId="2769767262" sldId="3784"/>
            <ac:picMk id="5" creationId="{44C655ED-E847-FD84-FE41-FF301EC1D1D7}"/>
          </ac:picMkLst>
        </pc:picChg>
        <pc:picChg chg="del">
          <ac:chgData name="Romy Beard" userId="S::rb@chronoshub.io::00a7506f-ec3f-4b47-807d-bc578714b8a6" providerId="AD" clId="Web-{6D8993EF-28F7-D34E-7662-FCCE3DF19207}" dt="2022-07-20T14:46:20.671" v="200"/>
          <ac:picMkLst>
            <pc:docMk/>
            <pc:sldMk cId="2769767262" sldId="3784"/>
            <ac:picMk id="11" creationId="{A3C5B238-20F7-6728-A164-678BCF1ED482}"/>
          </ac:picMkLst>
        </pc:picChg>
      </pc:sldChg>
      <pc:sldChg chg="del">
        <pc:chgData name="Romy Beard" userId="S::rb@chronoshub.io::00a7506f-ec3f-4b47-807d-bc578714b8a6" providerId="AD" clId="Web-{6D8993EF-28F7-D34E-7662-FCCE3DF19207}" dt="2022-07-20T15:00:46.665" v="690"/>
        <pc:sldMkLst>
          <pc:docMk/>
          <pc:sldMk cId="451870698" sldId="3786"/>
        </pc:sldMkLst>
      </pc:sldChg>
      <pc:sldChg chg="del">
        <pc:chgData name="Romy Beard" userId="S::rb@chronoshub.io::00a7506f-ec3f-4b47-807d-bc578714b8a6" providerId="AD" clId="Web-{6D8993EF-28F7-D34E-7662-FCCE3DF19207}" dt="2022-07-20T15:00:44.650" v="689"/>
        <pc:sldMkLst>
          <pc:docMk/>
          <pc:sldMk cId="3813114184" sldId="3790"/>
        </pc:sldMkLst>
      </pc:sldChg>
      <pc:sldChg chg="del">
        <pc:chgData name="Romy Beard" userId="S::rb@chronoshub.io::00a7506f-ec3f-4b47-807d-bc578714b8a6" providerId="AD" clId="Web-{6D8993EF-28F7-D34E-7662-FCCE3DF19207}" dt="2022-07-20T15:00:48.478" v="691"/>
        <pc:sldMkLst>
          <pc:docMk/>
          <pc:sldMk cId="3440532139" sldId="3793"/>
        </pc:sldMkLst>
      </pc:sldChg>
      <pc:sldChg chg="del">
        <pc:chgData name="Romy Beard" userId="S::rb@chronoshub.io::00a7506f-ec3f-4b47-807d-bc578714b8a6" providerId="AD" clId="Web-{6D8993EF-28F7-D34E-7662-FCCE3DF19207}" dt="2022-07-20T15:00:50.697" v="693"/>
        <pc:sldMkLst>
          <pc:docMk/>
          <pc:sldMk cId="170831227" sldId="3794"/>
        </pc:sldMkLst>
      </pc:sldChg>
      <pc:sldChg chg="del">
        <pc:chgData name="Romy Beard" userId="S::rb@chronoshub.io::00a7506f-ec3f-4b47-807d-bc578714b8a6" providerId="AD" clId="Web-{6D8993EF-28F7-D34E-7662-FCCE3DF19207}" dt="2022-07-20T15:00:43.806" v="688"/>
        <pc:sldMkLst>
          <pc:docMk/>
          <pc:sldMk cId="3962622533" sldId="3796"/>
        </pc:sldMkLst>
      </pc:sldChg>
      <pc:sldChg chg="del">
        <pc:chgData name="Romy Beard" userId="S::rb@chronoshub.io::00a7506f-ec3f-4b47-807d-bc578714b8a6" providerId="AD" clId="Web-{6D8993EF-28F7-D34E-7662-FCCE3DF19207}" dt="2022-07-20T15:00:40.415" v="685"/>
        <pc:sldMkLst>
          <pc:docMk/>
          <pc:sldMk cId="122261196" sldId="3797"/>
        </pc:sldMkLst>
      </pc:sldChg>
      <pc:sldChg chg="del">
        <pc:chgData name="Romy Beard" userId="S::rb@chronoshub.io::00a7506f-ec3f-4b47-807d-bc578714b8a6" providerId="AD" clId="Web-{6D8993EF-28F7-D34E-7662-FCCE3DF19207}" dt="2022-07-20T15:00:38.212" v="684"/>
        <pc:sldMkLst>
          <pc:docMk/>
          <pc:sldMk cId="544035397" sldId="3798"/>
        </pc:sldMkLst>
      </pc:sldChg>
      <pc:sldChg chg="del">
        <pc:chgData name="Romy Beard" userId="S::rb@chronoshub.io::00a7506f-ec3f-4b47-807d-bc578714b8a6" providerId="AD" clId="Web-{6D8993EF-28F7-D34E-7662-FCCE3DF19207}" dt="2022-07-20T15:00:42.884" v="687"/>
        <pc:sldMkLst>
          <pc:docMk/>
          <pc:sldMk cId="604567264" sldId="3799"/>
        </pc:sldMkLst>
      </pc:sldChg>
      <pc:sldChg chg="del">
        <pc:chgData name="Romy Beard" userId="S::rb@chronoshub.io::00a7506f-ec3f-4b47-807d-bc578714b8a6" providerId="AD" clId="Web-{6D8993EF-28F7-D34E-7662-FCCE3DF19207}" dt="2022-07-20T15:00:50.228" v="692"/>
        <pc:sldMkLst>
          <pc:docMk/>
          <pc:sldMk cId="309860059" sldId="3800"/>
        </pc:sldMkLst>
      </pc:sldChg>
      <pc:sldChg chg="modSp add ord replId">
        <pc:chgData name="Romy Beard" userId="S::rb@chronoshub.io::00a7506f-ec3f-4b47-807d-bc578714b8a6" providerId="AD" clId="Web-{6D8993EF-28F7-D34E-7662-FCCE3DF19207}" dt="2022-07-20T15:13:51.610" v="938" actId="20577"/>
        <pc:sldMkLst>
          <pc:docMk/>
          <pc:sldMk cId="1935533923" sldId="3801"/>
        </pc:sldMkLst>
        <pc:spChg chg="mod">
          <ac:chgData name="Romy Beard" userId="S::rb@chronoshub.io::00a7506f-ec3f-4b47-807d-bc578714b8a6" providerId="AD" clId="Web-{6D8993EF-28F7-D34E-7662-FCCE3DF19207}" dt="2022-07-20T14:51:53.353" v="444" actId="20577"/>
          <ac:spMkLst>
            <pc:docMk/>
            <pc:sldMk cId="1935533923" sldId="3801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3:51.610" v="938" actId="20577"/>
          <ac:spMkLst>
            <pc:docMk/>
            <pc:sldMk cId="1935533923" sldId="3801"/>
            <ac:spMk id="6" creationId="{BEE6CFF8-E2B5-A472-DDDD-A99E057EE315}"/>
          </ac:spMkLst>
        </pc:spChg>
        <pc:spChg chg="mod">
          <ac:chgData name="Romy Beard" userId="S::rb@chronoshub.io::00a7506f-ec3f-4b47-807d-bc578714b8a6" providerId="AD" clId="Web-{6D8993EF-28F7-D34E-7662-FCCE3DF19207}" dt="2022-07-20T15:08:59.102" v="823" actId="20577"/>
          <ac:spMkLst>
            <pc:docMk/>
            <pc:sldMk cId="1935533923" sldId="3801"/>
            <ac:spMk id="7" creationId="{36373737-7B61-774B-DD1C-6D4702B9591C}"/>
          </ac:spMkLst>
        </pc:spChg>
      </pc:sldChg>
      <pc:sldChg chg="addSp delSp modSp add replId">
        <pc:chgData name="Romy Beard" userId="S::rb@chronoshub.io::00a7506f-ec3f-4b47-807d-bc578714b8a6" providerId="AD" clId="Web-{6D8993EF-28F7-D34E-7662-FCCE3DF19207}" dt="2022-07-20T15:14:29.705" v="964" actId="20577"/>
        <pc:sldMkLst>
          <pc:docMk/>
          <pc:sldMk cId="1094527098" sldId="3802"/>
        </pc:sldMkLst>
        <pc:spChg chg="mod">
          <ac:chgData name="Romy Beard" userId="S::rb@chronoshub.io::00a7506f-ec3f-4b47-807d-bc578714b8a6" providerId="AD" clId="Web-{6D8993EF-28F7-D34E-7662-FCCE3DF19207}" dt="2022-07-20T14:55:01.749" v="526" actId="20577"/>
          <ac:spMkLst>
            <pc:docMk/>
            <pc:sldMk cId="1094527098" sldId="3802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4:29.705" v="964" actId="20577"/>
          <ac:spMkLst>
            <pc:docMk/>
            <pc:sldMk cId="1094527098" sldId="3802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40.244" v="838"/>
          <ac:spMkLst>
            <pc:docMk/>
            <pc:sldMk cId="1094527098" sldId="3802"/>
            <ac:spMk id="7" creationId="{36373737-7B61-774B-DD1C-6D4702B9591C}"/>
          </ac:spMkLst>
        </pc:spChg>
        <pc:spChg chg="add mod">
          <ac:chgData name="Romy Beard" userId="S::rb@chronoshub.io::00a7506f-ec3f-4b47-807d-bc578714b8a6" providerId="AD" clId="Web-{6D8993EF-28F7-D34E-7662-FCCE3DF19207}" dt="2022-07-20T15:09:45.103" v="841" actId="1076"/>
          <ac:spMkLst>
            <pc:docMk/>
            <pc:sldMk cId="1094527098" sldId="3802"/>
            <ac:spMk id="9" creationId="{20542B16-7E99-B890-8339-29A7F18CF029}"/>
          </ac:spMkLst>
        </pc:spChg>
        <pc:picChg chg="add">
          <ac:chgData name="Romy Beard" userId="S::rb@chronoshub.io::00a7506f-ec3f-4b47-807d-bc578714b8a6" providerId="AD" clId="Web-{6D8993EF-28F7-D34E-7662-FCCE3DF19207}" dt="2022-07-20T14:54:53.311" v="516"/>
          <ac:picMkLst>
            <pc:docMk/>
            <pc:sldMk cId="1094527098" sldId="3802"/>
            <ac:picMk id="3" creationId="{ED8DD04F-496E-805D-42A8-1EA0397653E1}"/>
          </ac:picMkLst>
        </pc:picChg>
        <pc:picChg chg="del">
          <ac:chgData name="Romy Beard" userId="S::rb@chronoshub.io::00a7506f-ec3f-4b47-807d-bc578714b8a6" providerId="AD" clId="Web-{6D8993EF-28F7-D34E-7662-FCCE3DF19207}" dt="2022-07-20T14:54:41.405" v="510"/>
          <ac:picMkLst>
            <pc:docMk/>
            <pc:sldMk cId="1094527098" sldId="3802"/>
            <ac:picMk id="5" creationId="{44C655ED-E847-FD84-FE41-FF301EC1D1D7}"/>
          </ac:picMkLst>
        </pc:picChg>
      </pc:sldChg>
      <pc:sldChg chg="addSp delSp modSp add replId">
        <pc:chgData name="Romy Beard" userId="S::rb@chronoshub.io::00a7506f-ec3f-4b47-807d-bc578714b8a6" providerId="AD" clId="Web-{6D8993EF-28F7-D34E-7662-FCCE3DF19207}" dt="2022-07-20T15:14:00.017" v="944" actId="20577"/>
        <pc:sldMkLst>
          <pc:docMk/>
          <pc:sldMk cId="660746481" sldId="3803"/>
        </pc:sldMkLst>
        <pc:spChg chg="add mod">
          <ac:chgData name="Romy Beard" userId="S::rb@chronoshub.io::00a7506f-ec3f-4b47-807d-bc578714b8a6" providerId="AD" clId="Web-{6D8993EF-28F7-D34E-7662-FCCE3DF19207}" dt="2022-07-20T15:09:37.556" v="837" actId="1076"/>
          <ac:spMkLst>
            <pc:docMk/>
            <pc:sldMk cId="660746481" sldId="3803"/>
            <ac:spMk id="3" creationId="{0928DE47-134B-6AD6-7EC0-60807947A528}"/>
          </ac:spMkLst>
        </pc:spChg>
        <pc:spChg chg="mod">
          <ac:chgData name="Romy Beard" userId="S::rb@chronoshub.io::00a7506f-ec3f-4b47-807d-bc578714b8a6" providerId="AD" clId="Web-{6D8993EF-28F7-D34E-7662-FCCE3DF19207}" dt="2022-07-20T14:54:38.373" v="509" actId="1076"/>
          <ac:spMkLst>
            <pc:docMk/>
            <pc:sldMk cId="660746481" sldId="3803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4:00.017" v="944" actId="20577"/>
          <ac:spMkLst>
            <pc:docMk/>
            <pc:sldMk cId="660746481" sldId="3803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36.197" v="836"/>
          <ac:spMkLst>
            <pc:docMk/>
            <pc:sldMk cId="660746481" sldId="3803"/>
            <ac:spMk id="7" creationId="{36373737-7B61-774B-DD1C-6D4702B9591C}"/>
          </ac:spMkLst>
        </pc:spChg>
        <pc:picChg chg="add mod">
          <ac:chgData name="Romy Beard" userId="S::rb@chronoshub.io::00a7506f-ec3f-4b47-807d-bc578714b8a6" providerId="AD" clId="Web-{6D8993EF-28F7-D34E-7662-FCCE3DF19207}" dt="2022-07-20T14:54:50.264" v="515" actId="1076"/>
          <ac:picMkLst>
            <pc:docMk/>
            <pc:sldMk cId="660746481" sldId="3803"/>
            <ac:picMk id="2" creationId="{7EC5E479-2564-7E27-F1BE-404570EFAC46}"/>
          </ac:picMkLst>
        </pc:picChg>
        <pc:picChg chg="del">
          <ac:chgData name="Romy Beard" userId="S::rb@chronoshub.io::00a7506f-ec3f-4b47-807d-bc578714b8a6" providerId="AD" clId="Web-{6D8993EF-28F7-D34E-7662-FCCE3DF19207}" dt="2022-07-20T14:53:29.090" v="501"/>
          <ac:picMkLst>
            <pc:docMk/>
            <pc:sldMk cId="660746481" sldId="3803"/>
            <ac:picMk id="5" creationId="{44C655ED-E847-FD84-FE41-FF301EC1D1D7}"/>
          </ac:picMkLst>
        </pc:picChg>
      </pc:sldChg>
      <pc:sldChg chg="addSp delSp modSp add replId">
        <pc:chgData name="Romy Beard" userId="S::rb@chronoshub.io::00a7506f-ec3f-4b47-807d-bc578714b8a6" providerId="AD" clId="Web-{6D8993EF-28F7-D34E-7662-FCCE3DF19207}" dt="2022-07-20T15:15:08.128" v="994" actId="20577"/>
        <pc:sldMkLst>
          <pc:docMk/>
          <pc:sldMk cId="1208207896" sldId="3804"/>
        </pc:sldMkLst>
        <pc:spChg chg="mod">
          <ac:chgData name="Romy Beard" userId="S::rb@chronoshub.io::00a7506f-ec3f-4b47-807d-bc578714b8a6" providerId="AD" clId="Web-{6D8993EF-28F7-D34E-7662-FCCE3DF19207}" dt="2022-07-20T14:56:03.017" v="552" actId="20577"/>
          <ac:spMkLst>
            <pc:docMk/>
            <pc:sldMk cId="1208207896" sldId="3804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5:08.128" v="994" actId="20577"/>
          <ac:spMkLst>
            <pc:docMk/>
            <pc:sldMk cId="1208207896" sldId="3804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56.010" v="846"/>
          <ac:spMkLst>
            <pc:docMk/>
            <pc:sldMk cId="1208207896" sldId="3804"/>
            <ac:spMk id="7" creationId="{36373737-7B61-774B-DD1C-6D4702B9591C}"/>
          </ac:spMkLst>
        </pc:spChg>
        <pc:spChg chg="add mod">
          <ac:chgData name="Romy Beard" userId="S::rb@chronoshub.io::00a7506f-ec3f-4b47-807d-bc578714b8a6" providerId="AD" clId="Web-{6D8993EF-28F7-D34E-7662-FCCE3DF19207}" dt="2022-07-20T15:09:59.041" v="849" actId="1076"/>
          <ac:spMkLst>
            <pc:docMk/>
            <pc:sldMk cId="1208207896" sldId="3804"/>
            <ac:spMk id="9" creationId="{B2CC2AE1-7315-98E6-9DEB-CB62F942C5E4}"/>
          </ac:spMkLst>
        </pc:spChg>
        <pc:picChg chg="add">
          <ac:chgData name="Romy Beard" userId="S::rb@chronoshub.io::00a7506f-ec3f-4b47-807d-bc578714b8a6" providerId="AD" clId="Web-{6D8993EF-28F7-D34E-7662-FCCE3DF19207}" dt="2022-07-20T14:55:54.594" v="546"/>
          <ac:picMkLst>
            <pc:docMk/>
            <pc:sldMk cId="1208207896" sldId="3804"/>
            <ac:picMk id="3" creationId="{D220E795-DB1E-8323-DB46-11D7C631050F}"/>
          </ac:picMkLst>
        </pc:picChg>
        <pc:picChg chg="del">
          <ac:chgData name="Romy Beard" userId="S::rb@chronoshub.io::00a7506f-ec3f-4b47-807d-bc578714b8a6" providerId="AD" clId="Web-{6D8993EF-28F7-D34E-7662-FCCE3DF19207}" dt="2022-07-20T14:55:53.766" v="545"/>
          <ac:picMkLst>
            <pc:docMk/>
            <pc:sldMk cId="1208207896" sldId="3804"/>
            <ac:picMk id="5" creationId="{44C655ED-E847-FD84-FE41-FF301EC1D1D7}"/>
          </ac:picMkLst>
        </pc:picChg>
      </pc:sldChg>
      <pc:sldChg chg="addSp delSp modSp add replId">
        <pc:chgData name="Romy Beard" userId="S::rb@chronoshub.io::00a7506f-ec3f-4b47-807d-bc578714b8a6" providerId="AD" clId="Web-{6D8993EF-28F7-D34E-7662-FCCE3DF19207}" dt="2022-07-20T15:14:36.315" v="970" actId="20577"/>
        <pc:sldMkLst>
          <pc:docMk/>
          <pc:sldMk cId="1494604583" sldId="3805"/>
        </pc:sldMkLst>
        <pc:spChg chg="add mod">
          <ac:chgData name="Romy Beard" userId="S::rb@chronoshub.io::00a7506f-ec3f-4b47-807d-bc578714b8a6" providerId="AD" clId="Web-{6D8993EF-28F7-D34E-7662-FCCE3DF19207}" dt="2022-07-20T15:09:52.728" v="845" actId="1076"/>
          <ac:spMkLst>
            <pc:docMk/>
            <pc:sldMk cId="1494604583" sldId="3805"/>
            <ac:spMk id="3" creationId="{5DA6ED3C-3185-C9A1-460B-0CAE543CE1CF}"/>
          </ac:spMkLst>
        </pc:spChg>
        <pc:spChg chg="mod">
          <ac:chgData name="Romy Beard" userId="S::rb@chronoshub.io::00a7506f-ec3f-4b47-807d-bc578714b8a6" providerId="AD" clId="Web-{6D8993EF-28F7-D34E-7662-FCCE3DF19207}" dt="2022-07-20T14:55:37.922" v="538" actId="20577"/>
          <ac:spMkLst>
            <pc:docMk/>
            <pc:sldMk cId="1494604583" sldId="3805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6D8993EF-28F7-D34E-7662-FCCE3DF19207}" dt="2022-07-20T15:14:36.315" v="970" actId="20577"/>
          <ac:spMkLst>
            <pc:docMk/>
            <pc:sldMk cId="1494604583" sldId="3805"/>
            <ac:spMk id="6" creationId="{BEE6CFF8-E2B5-A472-DDDD-A99E057EE315}"/>
          </ac:spMkLst>
        </pc:spChg>
        <pc:spChg chg="del">
          <ac:chgData name="Romy Beard" userId="S::rb@chronoshub.io::00a7506f-ec3f-4b47-807d-bc578714b8a6" providerId="AD" clId="Web-{6D8993EF-28F7-D34E-7662-FCCE3DF19207}" dt="2022-07-20T15:09:49.088" v="842"/>
          <ac:spMkLst>
            <pc:docMk/>
            <pc:sldMk cId="1494604583" sldId="3805"/>
            <ac:spMk id="7" creationId="{36373737-7B61-774B-DD1C-6D4702B9591C}"/>
          </ac:spMkLst>
        </pc:spChg>
        <pc:picChg chg="add mod">
          <ac:chgData name="Romy Beard" userId="S::rb@chronoshub.io::00a7506f-ec3f-4b47-807d-bc578714b8a6" providerId="AD" clId="Web-{6D8993EF-28F7-D34E-7662-FCCE3DF19207}" dt="2022-07-20T14:55:49.344" v="544" actId="1076"/>
          <ac:picMkLst>
            <pc:docMk/>
            <pc:sldMk cId="1494604583" sldId="3805"/>
            <ac:picMk id="2" creationId="{A3DC8DF7-E0F1-A7F8-37F0-5826846868E5}"/>
          </ac:picMkLst>
        </pc:picChg>
        <pc:picChg chg="del">
          <ac:chgData name="Romy Beard" userId="S::rb@chronoshub.io::00a7506f-ec3f-4b47-807d-bc578714b8a6" providerId="AD" clId="Web-{6D8993EF-28F7-D34E-7662-FCCE3DF19207}" dt="2022-07-20T14:55:38.422" v="539"/>
          <ac:picMkLst>
            <pc:docMk/>
            <pc:sldMk cId="1494604583" sldId="3805"/>
            <ac:picMk id="5" creationId="{44C655ED-E847-FD84-FE41-FF301EC1D1D7}"/>
          </ac:picMkLst>
        </pc:picChg>
      </pc:sldChg>
      <pc:sldChg chg="add del replId">
        <pc:chgData name="Romy Beard" userId="S::rb@chronoshub.io::00a7506f-ec3f-4b47-807d-bc578714b8a6" providerId="AD" clId="Web-{6D8993EF-28F7-D34E-7662-FCCE3DF19207}" dt="2022-07-20T14:54:44.717" v="514"/>
        <pc:sldMkLst>
          <pc:docMk/>
          <pc:sldMk cId="1559484553" sldId="3806"/>
        </pc:sldMkLst>
      </pc:sldChg>
      <pc:sldChg chg="add del replId">
        <pc:chgData name="Romy Beard" userId="S::rb@chronoshub.io::00a7506f-ec3f-4b47-807d-bc578714b8a6" providerId="AD" clId="Web-{6D8993EF-28F7-D34E-7662-FCCE3DF19207}" dt="2022-07-20T14:54:44.717" v="513"/>
        <pc:sldMkLst>
          <pc:docMk/>
          <pc:sldMk cId="1353197612" sldId="3807"/>
        </pc:sldMkLst>
      </pc:sldChg>
    </pc:docChg>
  </pc:docChgLst>
  <pc:docChgLst>
    <pc:chgData name="Romy Beard" userId="S::rb@chronoshub.io::00a7506f-ec3f-4b47-807d-bc578714b8a6" providerId="AD" clId="Web-{4864CD8E-1FA4-469C-42A2-8A336D47995A}"/>
    <pc:docChg chg="addSld delSld modSld">
      <pc:chgData name="Romy Beard" userId="S::rb@chronoshub.io::00a7506f-ec3f-4b47-807d-bc578714b8a6" providerId="AD" clId="Web-{4864CD8E-1FA4-469C-42A2-8A336D47995A}" dt="2022-08-25T10:37:56.531" v="233" actId="1076"/>
      <pc:docMkLst>
        <pc:docMk/>
      </pc:docMkLst>
      <pc:sldChg chg="delSp modSp">
        <pc:chgData name="Romy Beard" userId="S::rb@chronoshub.io::00a7506f-ec3f-4b47-807d-bc578714b8a6" providerId="AD" clId="Web-{4864CD8E-1FA4-469C-42A2-8A336D47995A}" dt="2022-08-25T10:30:12.732" v="50" actId="1076"/>
        <pc:sldMkLst>
          <pc:docMk/>
          <pc:sldMk cId="226362084" sldId="265"/>
        </pc:sldMkLst>
        <pc:spChg chg="mod">
          <ac:chgData name="Romy Beard" userId="S::rb@chronoshub.io::00a7506f-ec3f-4b47-807d-bc578714b8a6" providerId="AD" clId="Web-{4864CD8E-1FA4-469C-42A2-8A336D47995A}" dt="2022-08-25T10:30:12.732" v="50" actId="1076"/>
          <ac:spMkLst>
            <pc:docMk/>
            <pc:sldMk cId="226362084" sldId="265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4864CD8E-1FA4-469C-42A2-8A336D47995A}" dt="2022-08-25T10:29:25.902" v="30" actId="20577"/>
          <ac:spMkLst>
            <pc:docMk/>
            <pc:sldMk cId="226362084" sldId="265"/>
            <ac:spMk id="16" creationId="{6DB600DF-1610-0544-A813-F9415A500BC2}"/>
          </ac:spMkLst>
        </pc:spChg>
        <pc:spChg chg="del">
          <ac:chgData name="Romy Beard" userId="S::rb@chronoshub.io::00a7506f-ec3f-4b47-807d-bc578714b8a6" providerId="AD" clId="Web-{4864CD8E-1FA4-469C-42A2-8A336D47995A}" dt="2022-08-25T10:29:38.559" v="31"/>
          <ac:spMkLst>
            <pc:docMk/>
            <pc:sldMk cId="226362084" sldId="265"/>
            <ac:spMk id="17" creationId="{9089714F-9987-6347-B28B-6FDF87215508}"/>
          </ac:spMkLst>
        </pc:spChg>
        <pc:spChg chg="del">
          <ac:chgData name="Romy Beard" userId="S::rb@chronoshub.io::00a7506f-ec3f-4b47-807d-bc578714b8a6" providerId="AD" clId="Web-{4864CD8E-1FA4-469C-42A2-8A336D47995A}" dt="2022-08-25T10:29:55.857" v="44"/>
          <ac:spMkLst>
            <pc:docMk/>
            <pc:sldMk cId="226362084" sldId="265"/>
            <ac:spMk id="18" creationId="{6B395C48-F0BA-7B47-9F93-EE3938C785B1}"/>
          </ac:spMkLst>
        </pc:spChg>
      </pc:sldChg>
      <pc:sldChg chg="modSp del">
        <pc:chgData name="Romy Beard" userId="S::rb@chronoshub.io::00a7506f-ec3f-4b47-807d-bc578714b8a6" providerId="AD" clId="Web-{4864CD8E-1FA4-469C-42A2-8A336D47995A}" dt="2022-08-25T10:33:39.803" v="134"/>
        <pc:sldMkLst>
          <pc:docMk/>
          <pc:sldMk cId="458920210" sldId="276"/>
        </pc:sldMkLst>
        <pc:spChg chg="mod">
          <ac:chgData name="Romy Beard" userId="S::rb@chronoshub.io::00a7506f-ec3f-4b47-807d-bc578714b8a6" providerId="AD" clId="Web-{4864CD8E-1FA4-469C-42A2-8A336D47995A}" dt="2022-08-25T10:28:14.118" v="8" actId="20577"/>
          <ac:spMkLst>
            <pc:docMk/>
            <pc:sldMk cId="458920210" sldId="276"/>
            <ac:spMk id="3" creationId="{9285AA33-EFBD-1848-9088-5B87BAA4737C}"/>
          </ac:spMkLst>
        </pc:spChg>
        <pc:spChg chg="mod">
          <ac:chgData name="Romy Beard" userId="S::rb@chronoshub.io::00a7506f-ec3f-4b47-807d-bc578714b8a6" providerId="AD" clId="Web-{4864CD8E-1FA4-469C-42A2-8A336D47995A}" dt="2022-08-25T10:31:57.939" v="104" actId="20577"/>
          <ac:spMkLst>
            <pc:docMk/>
            <pc:sldMk cId="458920210" sldId="276"/>
            <ac:spMk id="4" creationId="{E97EDF08-FAB2-664E-A174-811A2385A85E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16:58.804" v="0" actId="1076"/>
        <pc:sldMkLst>
          <pc:docMk/>
          <pc:sldMk cId="3224061818" sldId="3769"/>
        </pc:sldMkLst>
        <pc:spChg chg="mod">
          <ac:chgData name="Romy Beard" userId="S::rb@chronoshub.io::00a7506f-ec3f-4b47-807d-bc578714b8a6" providerId="AD" clId="Web-{4864CD8E-1FA4-469C-42A2-8A336D47995A}" dt="2022-08-25T10:16:58.804" v="0" actId="1076"/>
          <ac:spMkLst>
            <pc:docMk/>
            <pc:sldMk cId="3224061818" sldId="3769"/>
            <ac:spMk id="3" creationId="{1100D1F7-5DD5-31C0-CA3E-9B4CC3C85536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37:56.531" v="233" actId="1076"/>
        <pc:sldMkLst>
          <pc:docMk/>
          <pc:sldMk cId="1088930801" sldId="3810"/>
        </pc:sldMkLst>
        <pc:spChg chg="mod">
          <ac:chgData name="Romy Beard" userId="S::rb@chronoshub.io::00a7506f-ec3f-4b47-807d-bc578714b8a6" providerId="AD" clId="Web-{4864CD8E-1FA4-469C-42A2-8A336D47995A}" dt="2022-08-25T10:37:56.531" v="233" actId="1076"/>
          <ac:spMkLst>
            <pc:docMk/>
            <pc:sldMk cId="1088930801" sldId="3810"/>
            <ac:spMk id="16" creationId="{6DB600DF-1610-0544-A813-F9415A500BC2}"/>
          </ac:spMkLst>
        </pc:spChg>
      </pc:sldChg>
      <pc:sldChg chg="addSp modSp">
        <pc:chgData name="Romy Beard" userId="S::rb@chronoshub.io::00a7506f-ec3f-4b47-807d-bc578714b8a6" providerId="AD" clId="Web-{4864CD8E-1FA4-469C-42A2-8A336D47995A}" dt="2022-08-25T10:37:39.421" v="224" actId="1076"/>
        <pc:sldMkLst>
          <pc:docMk/>
          <pc:sldMk cId="844123643" sldId="3811"/>
        </pc:sldMkLst>
        <pc:spChg chg="add mod">
          <ac:chgData name="Romy Beard" userId="S::rb@chronoshub.io::00a7506f-ec3f-4b47-807d-bc578714b8a6" providerId="AD" clId="Web-{4864CD8E-1FA4-469C-42A2-8A336D47995A}" dt="2022-08-25T10:37:39.421" v="224" actId="1076"/>
          <ac:spMkLst>
            <pc:docMk/>
            <pc:sldMk cId="844123643" sldId="3811"/>
            <ac:spMk id="3" creationId="{01571E49-8CEF-BAAA-E751-D9AE6F5FFA5D}"/>
          </ac:spMkLst>
        </pc:spChg>
        <pc:spChg chg="mod">
          <ac:chgData name="Romy Beard" userId="S::rb@chronoshub.io::00a7506f-ec3f-4b47-807d-bc578714b8a6" providerId="AD" clId="Web-{4864CD8E-1FA4-469C-42A2-8A336D47995A}" dt="2022-08-25T10:36:50.419" v="211" actId="14100"/>
          <ac:spMkLst>
            <pc:docMk/>
            <pc:sldMk cId="844123643" sldId="3811"/>
            <ac:spMk id="16" creationId="{6DB600DF-1610-0544-A813-F9415A500BC2}"/>
          </ac:spMkLst>
        </pc:spChg>
      </pc:sldChg>
      <pc:sldChg chg="addSp modSp">
        <pc:chgData name="Romy Beard" userId="S::rb@chronoshub.io::00a7506f-ec3f-4b47-807d-bc578714b8a6" providerId="AD" clId="Web-{4864CD8E-1FA4-469C-42A2-8A336D47995A}" dt="2022-08-25T10:37:34.858" v="222" actId="1076"/>
        <pc:sldMkLst>
          <pc:docMk/>
          <pc:sldMk cId="2024495218" sldId="3812"/>
        </pc:sldMkLst>
        <pc:spChg chg="add mod">
          <ac:chgData name="Romy Beard" userId="S::rb@chronoshub.io::00a7506f-ec3f-4b47-807d-bc578714b8a6" providerId="AD" clId="Web-{4864CD8E-1FA4-469C-42A2-8A336D47995A}" dt="2022-08-25T10:37:34.858" v="222" actId="1076"/>
          <ac:spMkLst>
            <pc:docMk/>
            <pc:sldMk cId="2024495218" sldId="3812"/>
            <ac:spMk id="3" creationId="{5F4784C5-94DC-68B8-55C8-F7D67368D02E}"/>
          </ac:spMkLst>
        </pc:spChg>
        <pc:spChg chg="mod">
          <ac:chgData name="Romy Beard" userId="S::rb@chronoshub.io::00a7506f-ec3f-4b47-807d-bc578714b8a6" providerId="AD" clId="Web-{4864CD8E-1FA4-469C-42A2-8A336D47995A}" dt="2022-08-25T10:36:40.028" v="204" actId="20577"/>
          <ac:spMkLst>
            <pc:docMk/>
            <pc:sldMk cId="2024495218" sldId="3812"/>
            <ac:spMk id="16" creationId="{6DB600DF-1610-0544-A813-F9415A500BC2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28:52.370" v="15" actId="20577"/>
        <pc:sldMkLst>
          <pc:docMk/>
          <pc:sldMk cId="808464565" sldId="3813"/>
        </pc:sldMkLst>
        <pc:spChg chg="mod">
          <ac:chgData name="Romy Beard" userId="S::rb@chronoshub.io::00a7506f-ec3f-4b47-807d-bc578714b8a6" providerId="AD" clId="Web-{4864CD8E-1FA4-469C-42A2-8A336D47995A}" dt="2022-08-25T10:28:52.370" v="15" actId="20577"/>
          <ac:spMkLst>
            <pc:docMk/>
            <pc:sldMk cId="808464565" sldId="3813"/>
            <ac:spMk id="3" creationId="{9285AA33-EFBD-1848-9088-5B87BAA4737C}"/>
          </ac:spMkLst>
        </pc:spChg>
      </pc:sldChg>
      <pc:sldChg chg="modSp">
        <pc:chgData name="Romy Beard" userId="S::rb@chronoshub.io::00a7506f-ec3f-4b47-807d-bc578714b8a6" providerId="AD" clId="Web-{4864CD8E-1FA4-469C-42A2-8A336D47995A}" dt="2022-08-25T10:29:15.058" v="21" actId="20577"/>
        <pc:sldMkLst>
          <pc:docMk/>
          <pc:sldMk cId="2788128064" sldId="3814"/>
        </pc:sldMkLst>
        <pc:spChg chg="mod">
          <ac:chgData name="Romy Beard" userId="S::rb@chronoshub.io::00a7506f-ec3f-4b47-807d-bc578714b8a6" providerId="AD" clId="Web-{4864CD8E-1FA4-469C-42A2-8A336D47995A}" dt="2022-08-25T10:19:30.083" v="1" actId="14100"/>
          <ac:spMkLst>
            <pc:docMk/>
            <pc:sldMk cId="2788128064" sldId="3814"/>
            <ac:spMk id="2" creationId="{972A3ABF-CC99-0E49-AC21-66740B38BB49}"/>
          </ac:spMkLst>
        </pc:spChg>
        <pc:spChg chg="mod">
          <ac:chgData name="Romy Beard" userId="S::rb@chronoshub.io::00a7506f-ec3f-4b47-807d-bc578714b8a6" providerId="AD" clId="Web-{4864CD8E-1FA4-469C-42A2-8A336D47995A}" dt="2022-08-25T10:29:15.058" v="21" actId="20577"/>
          <ac:spMkLst>
            <pc:docMk/>
            <pc:sldMk cId="2788128064" sldId="3814"/>
            <ac:spMk id="3" creationId="{9285AA33-EFBD-1848-9088-5B87BAA4737C}"/>
          </ac:spMkLst>
        </pc:spChg>
      </pc:sldChg>
      <pc:sldChg chg="addSp delSp modSp add">
        <pc:chgData name="Romy Beard" userId="S::rb@chronoshub.io::00a7506f-ec3f-4b47-807d-bc578714b8a6" providerId="AD" clId="Web-{4864CD8E-1FA4-469C-42A2-8A336D47995A}" dt="2022-08-25T10:36:22.371" v="195" actId="1076"/>
        <pc:sldMkLst>
          <pc:docMk/>
          <pc:sldMk cId="676114794" sldId="3815"/>
        </pc:sldMkLst>
        <pc:spChg chg="mod">
          <ac:chgData name="Romy Beard" userId="S::rb@chronoshub.io::00a7506f-ec3f-4b47-807d-bc578714b8a6" providerId="AD" clId="Web-{4864CD8E-1FA4-469C-42A2-8A336D47995A}" dt="2022-08-25T10:35:27.729" v="190" actId="20577"/>
          <ac:spMkLst>
            <pc:docMk/>
            <pc:sldMk cId="676114794" sldId="3815"/>
            <ac:spMk id="2" creationId="{E481F89C-31F0-5851-EA18-DBF75258C9B8}"/>
          </ac:spMkLst>
        </pc:spChg>
        <pc:spChg chg="mod">
          <ac:chgData name="Romy Beard" userId="S::rb@chronoshub.io::00a7506f-ec3f-4b47-807d-bc578714b8a6" providerId="AD" clId="Web-{4864CD8E-1FA4-469C-42A2-8A336D47995A}" dt="2022-08-25T10:31:27.532" v="88" actId="14100"/>
          <ac:spMkLst>
            <pc:docMk/>
            <pc:sldMk cId="676114794" sldId="3815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4864CD8E-1FA4-469C-42A2-8A336D47995A}" dt="2022-08-25T10:34:12.601" v="149" actId="20577"/>
          <ac:spMkLst>
            <pc:docMk/>
            <pc:sldMk cId="676114794" sldId="3815"/>
            <ac:spMk id="5" creationId="{263B5C46-EAE3-C4E2-F0EE-5B28A26E1428}"/>
          </ac:spMkLst>
        </pc:spChg>
        <pc:spChg chg="del">
          <ac:chgData name="Romy Beard" userId="S::rb@chronoshub.io::00a7506f-ec3f-4b47-807d-bc578714b8a6" providerId="AD" clId="Web-{4864CD8E-1FA4-469C-42A2-8A336D47995A}" dt="2022-08-25T10:33:05.473" v="131"/>
          <ac:spMkLst>
            <pc:docMk/>
            <pc:sldMk cId="676114794" sldId="3815"/>
            <ac:spMk id="6" creationId="{5C59552D-7D0F-1BC0-39CE-411DDD25A390}"/>
          </ac:spMkLst>
        </pc:spChg>
        <pc:spChg chg="mod">
          <ac:chgData name="Romy Beard" userId="S::rb@chronoshub.io::00a7506f-ec3f-4b47-807d-bc578714b8a6" providerId="AD" clId="Web-{4864CD8E-1FA4-469C-42A2-8A336D47995A}" dt="2022-08-25T10:35:21.275" v="187" actId="20577"/>
          <ac:spMkLst>
            <pc:docMk/>
            <pc:sldMk cId="676114794" sldId="3815"/>
            <ac:spMk id="13" creationId="{9BA8857E-F685-2249-A01B-509D5307AEAB}"/>
          </ac:spMkLst>
        </pc:spChg>
        <pc:spChg chg="mod">
          <ac:chgData name="Romy Beard" userId="S::rb@chronoshub.io::00a7506f-ec3f-4b47-807d-bc578714b8a6" providerId="AD" clId="Web-{4864CD8E-1FA4-469C-42A2-8A336D47995A}" dt="2022-08-25T10:35:38.073" v="193" actId="20577"/>
          <ac:spMkLst>
            <pc:docMk/>
            <pc:sldMk cId="676114794" sldId="3815"/>
            <ac:spMk id="14" creationId="{2EE37EAA-5D2E-4A49-ABAA-2FEAE1488B4B}"/>
          </ac:spMkLst>
        </pc:spChg>
        <pc:spChg chg="del">
          <ac:chgData name="Romy Beard" userId="S::rb@chronoshub.io::00a7506f-ec3f-4b47-807d-bc578714b8a6" providerId="AD" clId="Web-{4864CD8E-1FA4-469C-42A2-8A336D47995A}" dt="2022-08-25T10:32:48.816" v="123"/>
          <ac:spMkLst>
            <pc:docMk/>
            <pc:sldMk cId="676114794" sldId="3815"/>
            <ac:spMk id="15" creationId="{8869C48F-4F32-FF47-A00C-D9E529D37CA2}"/>
          </ac:spMkLst>
        </pc:spChg>
        <pc:spChg chg="mod">
          <ac:chgData name="Romy Beard" userId="S::rb@chronoshub.io::00a7506f-ec3f-4b47-807d-bc578714b8a6" providerId="AD" clId="Web-{4864CD8E-1FA4-469C-42A2-8A336D47995A}" dt="2022-08-25T10:35:44.151" v="194" actId="1076"/>
          <ac:spMkLst>
            <pc:docMk/>
            <pc:sldMk cId="676114794" sldId="3815"/>
            <ac:spMk id="20" creationId="{FB96CA7E-0427-2848-8431-91D39C145CEE}"/>
          </ac:spMkLst>
        </pc:spChg>
        <pc:spChg chg="mod">
          <ac:chgData name="Romy Beard" userId="S::rb@chronoshub.io::00a7506f-ec3f-4b47-807d-bc578714b8a6" providerId="AD" clId="Web-{4864CD8E-1FA4-469C-42A2-8A336D47995A}" dt="2022-08-25T10:36:22.371" v="195" actId="1076"/>
          <ac:spMkLst>
            <pc:docMk/>
            <pc:sldMk cId="676114794" sldId="3815"/>
            <ac:spMk id="21" creationId="{AEDE979D-451B-D24A-AE3D-5BC59FDF7470}"/>
          </ac:spMkLst>
        </pc:spChg>
        <pc:picChg chg="del">
          <ac:chgData name="Romy Beard" userId="S::rb@chronoshub.io::00a7506f-ec3f-4b47-807d-bc578714b8a6" providerId="AD" clId="Web-{4864CD8E-1FA4-469C-42A2-8A336D47995A}" dt="2022-08-25T10:31:14.422" v="84"/>
          <ac:picMkLst>
            <pc:docMk/>
            <pc:sldMk cId="676114794" sldId="3815"/>
            <ac:picMk id="8" creationId="{ECD94DCA-53D9-90DC-FCBB-4DD43FB832ED}"/>
          </ac:picMkLst>
        </pc:picChg>
        <pc:picChg chg="del">
          <ac:chgData name="Romy Beard" userId="S::rb@chronoshub.io::00a7506f-ec3f-4b47-807d-bc578714b8a6" providerId="AD" clId="Web-{4864CD8E-1FA4-469C-42A2-8A336D47995A}" dt="2022-08-25T10:31:15.203" v="85"/>
          <ac:picMkLst>
            <pc:docMk/>
            <pc:sldMk cId="676114794" sldId="3815"/>
            <ac:picMk id="9" creationId="{F91F5F57-3C63-4DB8-B703-C633B5338938}"/>
          </ac:picMkLst>
        </pc:picChg>
        <pc:picChg chg="add">
          <ac:chgData name="Romy Beard" userId="S::rb@chronoshub.io::00a7506f-ec3f-4b47-807d-bc578714b8a6" providerId="AD" clId="Web-{4864CD8E-1FA4-469C-42A2-8A336D47995A}" dt="2022-08-25T10:31:19.875" v="86"/>
          <ac:picMkLst>
            <pc:docMk/>
            <pc:sldMk cId="676114794" sldId="3815"/>
            <ac:picMk id="11" creationId="{8886B0D2-8574-5D16-E4D5-D0FABAE3EA11}"/>
          </ac:picMkLst>
        </pc:picChg>
      </pc:sldChg>
    </pc:docChg>
  </pc:docChgLst>
  <pc:docChgLst>
    <pc:chgData name="Ariana Krasniqi" userId="S::ark@chronoshub.io::77857ac5-5b41-4718-92aa-1eb2ae38c698" providerId="AD" clId="Web-{5FDDB70C-1B3B-9724-D709-53E556CC3CF4}"/>
    <pc:docChg chg="addSld delSld">
      <pc:chgData name="Ariana Krasniqi" userId="S::ark@chronoshub.io::77857ac5-5b41-4718-92aa-1eb2ae38c698" providerId="AD" clId="Web-{5FDDB70C-1B3B-9724-D709-53E556CC3CF4}" dt="2022-08-24T13:17:18.744" v="2"/>
      <pc:docMkLst>
        <pc:docMk/>
      </pc:docMkLst>
      <pc:sldChg chg="add del">
        <pc:chgData name="Ariana Krasniqi" userId="S::ark@chronoshub.io::77857ac5-5b41-4718-92aa-1eb2ae38c698" providerId="AD" clId="Web-{5FDDB70C-1B3B-9724-D709-53E556CC3CF4}" dt="2022-08-24T13:09:27.294" v="1"/>
        <pc:sldMkLst>
          <pc:docMk/>
          <pc:sldMk cId="1060564277" sldId="3810"/>
        </pc:sldMkLst>
      </pc:sldChg>
      <pc:sldChg chg="add">
        <pc:chgData name="Ariana Krasniqi" userId="S::ark@chronoshub.io::77857ac5-5b41-4718-92aa-1eb2ae38c698" providerId="AD" clId="Web-{5FDDB70C-1B3B-9724-D709-53E556CC3CF4}" dt="2022-08-24T13:17:18.744" v="2"/>
        <pc:sldMkLst>
          <pc:docMk/>
          <pc:sldMk cId="1088930801" sldId="3810"/>
        </pc:sldMkLst>
      </pc:sldChg>
    </pc:docChg>
  </pc:docChgLst>
  <pc:docChgLst>
    <pc:chgData name="Romy Beard" userId="S::rb@chronoshub.io::00a7506f-ec3f-4b47-807d-bc578714b8a6" providerId="AD" clId="Web-{D12601BB-95E2-1FEC-E509-7E8353AFCE29}"/>
    <pc:docChg chg="modSld">
      <pc:chgData name="Romy Beard" userId="S::rb@chronoshub.io::00a7506f-ec3f-4b47-807d-bc578714b8a6" providerId="AD" clId="Web-{D12601BB-95E2-1FEC-E509-7E8353AFCE29}" dt="2022-07-22T12:31:09.314" v="0" actId="1076"/>
      <pc:docMkLst>
        <pc:docMk/>
      </pc:docMkLst>
      <pc:sldChg chg="modSp">
        <pc:chgData name="Romy Beard" userId="S::rb@chronoshub.io::00a7506f-ec3f-4b47-807d-bc578714b8a6" providerId="AD" clId="Web-{D12601BB-95E2-1FEC-E509-7E8353AFCE29}" dt="2022-07-22T12:31:09.314" v="0" actId="1076"/>
        <pc:sldMkLst>
          <pc:docMk/>
          <pc:sldMk cId="1494604583" sldId="3805"/>
        </pc:sldMkLst>
        <pc:spChg chg="mod">
          <ac:chgData name="Romy Beard" userId="S::rb@chronoshub.io::00a7506f-ec3f-4b47-807d-bc578714b8a6" providerId="AD" clId="Web-{D12601BB-95E2-1FEC-E509-7E8353AFCE29}" dt="2022-07-22T12:31:09.314" v="0" actId="1076"/>
          <ac:spMkLst>
            <pc:docMk/>
            <pc:sldMk cId="1494604583" sldId="3805"/>
            <ac:spMk id="3" creationId="{5DA6ED3C-3185-C9A1-460B-0CAE543CE1CF}"/>
          </ac:spMkLst>
        </pc:spChg>
      </pc:sldChg>
    </pc:docChg>
  </pc:docChgLst>
  <pc:docChgLst>
    <pc:chgData name="Guest User" userId="S::urn:spo:anon#9ca1d4aaf6ff3bc417c224fe989995b16aa3a03deb31d9c711c2762365b16847::" providerId="AD" clId="Web-{5E7C4B65-8593-436D-CEE3-93EC04CBD7AC}"/>
    <pc:docChg chg="modSld">
      <pc:chgData name="Guest User" userId="S::urn:spo:anon#9ca1d4aaf6ff3bc417c224fe989995b16aa3a03deb31d9c711c2762365b16847::" providerId="AD" clId="Web-{5E7C4B65-8593-436D-CEE3-93EC04CBD7AC}" dt="2022-08-19T20:12:58.645" v="1110" actId="20577"/>
      <pc:docMkLst>
        <pc:docMk/>
      </pc:docMkLst>
      <pc:sldChg chg="modSp">
        <pc:chgData name="Guest User" userId="S::urn:spo:anon#9ca1d4aaf6ff3bc417c224fe989995b16aa3a03deb31d9c711c2762365b16847::" providerId="AD" clId="Web-{5E7C4B65-8593-436D-CEE3-93EC04CBD7AC}" dt="2022-08-19T19:18:45.544" v="185" actId="1076"/>
        <pc:sldMkLst>
          <pc:docMk/>
          <pc:sldMk cId="660746481" sldId="3803"/>
        </pc:sldMkLst>
        <pc:spChg chg="mod">
          <ac:chgData name="Guest User" userId="S::urn:spo:anon#9ca1d4aaf6ff3bc417c224fe989995b16aa3a03deb31d9c711c2762365b16847::" providerId="AD" clId="Web-{5E7C4B65-8593-436D-CEE3-93EC04CBD7AC}" dt="2022-08-19T19:18:45.544" v="185" actId="1076"/>
          <ac:spMkLst>
            <pc:docMk/>
            <pc:sldMk cId="660746481" sldId="3803"/>
            <ac:spMk id="6" creationId="{BEE6CFF8-E2B5-A472-DDDD-A99E057EE315}"/>
          </ac:spMkLst>
        </pc:spChg>
      </pc:sldChg>
      <pc:sldChg chg="modSp">
        <pc:chgData name="Guest User" userId="S::urn:spo:anon#9ca1d4aaf6ff3bc417c224fe989995b16aa3a03deb31d9c711c2762365b16847::" providerId="AD" clId="Web-{5E7C4B65-8593-436D-CEE3-93EC04CBD7AC}" dt="2022-08-19T20:12:58.645" v="1110" actId="20577"/>
        <pc:sldMkLst>
          <pc:docMk/>
          <pc:sldMk cId="1208207896" sldId="3804"/>
        </pc:sldMkLst>
        <pc:spChg chg="mod">
          <ac:chgData name="Guest User" userId="S::urn:spo:anon#9ca1d4aaf6ff3bc417c224fe989995b16aa3a03deb31d9c711c2762365b16847::" providerId="AD" clId="Web-{5E7C4B65-8593-436D-CEE3-93EC04CBD7AC}" dt="2022-08-19T20:12:58.645" v="1110" actId="20577"/>
          <ac:spMkLst>
            <pc:docMk/>
            <pc:sldMk cId="1208207896" sldId="3804"/>
            <ac:spMk id="6" creationId="{BEE6CFF8-E2B5-A472-DDDD-A99E057EE315}"/>
          </ac:spMkLst>
        </pc:spChg>
      </pc:sldChg>
      <pc:sldChg chg="modSp">
        <pc:chgData name="Guest User" userId="S::urn:spo:anon#9ca1d4aaf6ff3bc417c224fe989995b16aa3a03deb31d9c711c2762365b16847::" providerId="AD" clId="Web-{5E7C4B65-8593-436D-CEE3-93EC04CBD7AC}" dt="2022-08-19T20:11:10.877" v="1024" actId="20577"/>
        <pc:sldMkLst>
          <pc:docMk/>
          <pc:sldMk cId="1494604583" sldId="3805"/>
        </pc:sldMkLst>
        <pc:spChg chg="mod">
          <ac:chgData name="Guest User" userId="S::urn:spo:anon#9ca1d4aaf6ff3bc417c224fe989995b16aa3a03deb31d9c711c2762365b16847::" providerId="AD" clId="Web-{5E7C4B65-8593-436D-CEE3-93EC04CBD7AC}" dt="2022-08-19T20:11:10.877" v="1024" actId="20577"/>
          <ac:spMkLst>
            <pc:docMk/>
            <pc:sldMk cId="1494604583" sldId="3805"/>
            <ac:spMk id="6" creationId="{BEE6CFF8-E2B5-A472-DDDD-A99E057EE315}"/>
          </ac:spMkLst>
        </pc:spChg>
      </pc:sldChg>
    </pc:docChg>
  </pc:docChgLst>
  <pc:docChgLst>
    <pc:chgData name="Romy Beard" userId="S::rb@chronoshub.io::00a7506f-ec3f-4b47-807d-bc578714b8a6" providerId="AD" clId="Web-{7E137682-C429-ECDE-75C5-5F72B75D2050}"/>
    <pc:docChg chg="addSld delSld modSld">
      <pc:chgData name="Romy Beard" userId="S::rb@chronoshub.io::00a7506f-ec3f-4b47-807d-bc578714b8a6" providerId="AD" clId="Web-{7E137682-C429-ECDE-75C5-5F72B75D2050}" dt="2022-08-19T14:41:28.826" v="83" actId="20577"/>
      <pc:docMkLst>
        <pc:docMk/>
      </pc:docMkLst>
      <pc:sldChg chg="del">
        <pc:chgData name="Romy Beard" userId="S::rb@chronoshub.io::00a7506f-ec3f-4b47-807d-bc578714b8a6" providerId="AD" clId="Web-{7E137682-C429-ECDE-75C5-5F72B75D2050}" dt="2022-08-19T14:36:55.616" v="2"/>
        <pc:sldMkLst>
          <pc:docMk/>
          <pc:sldMk cId="2769767262" sldId="3784"/>
        </pc:sldMkLst>
      </pc:sldChg>
      <pc:sldChg chg="del">
        <pc:chgData name="Romy Beard" userId="S::rb@chronoshub.io::00a7506f-ec3f-4b47-807d-bc578714b8a6" providerId="AD" clId="Web-{7E137682-C429-ECDE-75C5-5F72B75D2050}" dt="2022-08-19T14:36:41.162" v="0"/>
        <pc:sldMkLst>
          <pc:docMk/>
          <pc:sldMk cId="1935533923" sldId="3801"/>
        </pc:sldMkLst>
      </pc:sldChg>
      <pc:sldChg chg="modSp">
        <pc:chgData name="Romy Beard" userId="S::rb@chronoshub.io::00a7506f-ec3f-4b47-807d-bc578714b8a6" providerId="AD" clId="Web-{7E137682-C429-ECDE-75C5-5F72B75D2050}" dt="2022-08-19T14:41:20.560" v="79" actId="20577"/>
        <pc:sldMkLst>
          <pc:docMk/>
          <pc:sldMk cId="1094527098" sldId="3802"/>
        </pc:sldMkLst>
        <pc:spChg chg="mod">
          <ac:chgData name="Romy Beard" userId="S::rb@chronoshub.io::00a7506f-ec3f-4b47-807d-bc578714b8a6" providerId="AD" clId="Web-{7E137682-C429-ECDE-75C5-5F72B75D2050}" dt="2022-08-19T14:41:20.560" v="79" actId="20577"/>
          <ac:spMkLst>
            <pc:docMk/>
            <pc:sldMk cId="1094527098" sldId="3802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7E137682-C429-ECDE-75C5-5F72B75D2050}" dt="2022-08-19T14:38:13.337" v="12" actId="14100"/>
          <ac:picMkLst>
            <pc:docMk/>
            <pc:sldMk cId="1094527098" sldId="3802"/>
            <ac:picMk id="3" creationId="{ED8DD04F-496E-805D-42A8-1EA0397653E1}"/>
          </ac:picMkLst>
        </pc:picChg>
        <pc:picChg chg="mod">
          <ac:chgData name="Romy Beard" userId="S::rb@chronoshub.io::00a7506f-ec3f-4b47-807d-bc578714b8a6" providerId="AD" clId="Web-{7E137682-C429-ECDE-75C5-5F72B75D2050}" dt="2022-08-19T14:38:26.103" v="16" actId="14100"/>
          <ac:picMkLst>
            <pc:docMk/>
            <pc:sldMk cId="1094527098" sldId="3802"/>
            <ac:picMk id="5" creationId="{88861961-4704-06CB-D193-8D09EE61F84D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38:22.384" v="15" actId="14100"/>
        <pc:sldMkLst>
          <pc:docMk/>
          <pc:sldMk cId="660746481" sldId="3803"/>
        </pc:sldMkLst>
        <pc:picChg chg="mod">
          <ac:chgData name="Romy Beard" userId="S::rb@chronoshub.io::00a7506f-ec3f-4b47-807d-bc578714b8a6" providerId="AD" clId="Web-{7E137682-C429-ECDE-75C5-5F72B75D2050}" dt="2022-08-19T14:38:22.384" v="15" actId="14100"/>
          <ac:picMkLst>
            <pc:docMk/>
            <pc:sldMk cId="660746481" sldId="3803"/>
            <ac:picMk id="5" creationId="{709D30F1-399F-1AFD-9ACD-4B498A80FB7E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38:37.775" v="19" actId="14100"/>
        <pc:sldMkLst>
          <pc:docMk/>
          <pc:sldMk cId="1208207896" sldId="3804"/>
        </pc:sldMkLst>
        <pc:picChg chg="mod">
          <ac:chgData name="Romy Beard" userId="S::rb@chronoshub.io::00a7506f-ec3f-4b47-807d-bc578714b8a6" providerId="AD" clId="Web-{7E137682-C429-ECDE-75C5-5F72B75D2050}" dt="2022-08-19T14:38:37.775" v="19" actId="14100"/>
          <ac:picMkLst>
            <pc:docMk/>
            <pc:sldMk cId="1208207896" sldId="3804"/>
            <ac:picMk id="3" creationId="{D220E795-DB1E-8323-DB46-11D7C631050F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38:34.525" v="18" actId="14100"/>
        <pc:sldMkLst>
          <pc:docMk/>
          <pc:sldMk cId="1494604583" sldId="3805"/>
        </pc:sldMkLst>
        <pc:picChg chg="mod">
          <ac:chgData name="Romy Beard" userId="S::rb@chronoshub.io::00a7506f-ec3f-4b47-807d-bc578714b8a6" providerId="AD" clId="Web-{7E137682-C429-ECDE-75C5-5F72B75D2050}" dt="2022-08-19T14:38:34.525" v="18" actId="14100"/>
          <ac:picMkLst>
            <pc:docMk/>
            <pc:sldMk cId="1494604583" sldId="3805"/>
            <ac:picMk id="2" creationId="{A3DC8DF7-E0F1-A7F8-37F0-5826846868E5}"/>
          </ac:picMkLst>
        </pc:picChg>
      </pc:sldChg>
      <pc:sldChg chg="modSp">
        <pc:chgData name="Romy Beard" userId="S::rb@chronoshub.io::00a7506f-ec3f-4b47-807d-bc578714b8a6" providerId="AD" clId="Web-{7E137682-C429-ECDE-75C5-5F72B75D2050}" dt="2022-08-19T14:41:28.826" v="83" actId="20577"/>
        <pc:sldMkLst>
          <pc:docMk/>
          <pc:sldMk cId="3731938432" sldId="3806"/>
        </pc:sldMkLst>
        <pc:spChg chg="mod">
          <ac:chgData name="Romy Beard" userId="S::rb@chronoshub.io::00a7506f-ec3f-4b47-807d-bc578714b8a6" providerId="AD" clId="Web-{7E137682-C429-ECDE-75C5-5F72B75D2050}" dt="2022-08-19T14:41:28.826" v="83" actId="20577"/>
          <ac:spMkLst>
            <pc:docMk/>
            <pc:sldMk cId="3731938432" sldId="3806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7E137682-C429-ECDE-75C5-5F72B75D2050}" dt="2022-08-19T14:37:55.711" v="4" actId="14100"/>
          <ac:picMkLst>
            <pc:docMk/>
            <pc:sldMk cId="3731938432" sldId="3806"/>
            <ac:picMk id="2" creationId="{7EC5E479-2564-7E27-F1BE-404570EFAC46}"/>
          </ac:picMkLst>
        </pc:picChg>
        <pc:picChg chg="mod">
          <ac:chgData name="Romy Beard" userId="S::rb@chronoshub.io::00a7506f-ec3f-4b47-807d-bc578714b8a6" providerId="AD" clId="Web-{7E137682-C429-ECDE-75C5-5F72B75D2050}" dt="2022-08-19T14:38:04.618" v="8" actId="1076"/>
          <ac:picMkLst>
            <pc:docMk/>
            <pc:sldMk cId="3731938432" sldId="3806"/>
            <ac:picMk id="5" creationId="{E065AAE2-CDED-F802-B832-EA2DD017CA69}"/>
          </ac:picMkLst>
        </pc:picChg>
      </pc:sldChg>
      <pc:sldChg chg="addSp modSp">
        <pc:chgData name="Romy Beard" userId="S::rb@chronoshub.io::00a7506f-ec3f-4b47-807d-bc578714b8a6" providerId="AD" clId="Web-{7E137682-C429-ECDE-75C5-5F72B75D2050}" dt="2022-08-19T14:40:28.277" v="49" actId="1076"/>
        <pc:sldMkLst>
          <pc:docMk/>
          <pc:sldMk cId="3902225572" sldId="3807"/>
        </pc:sldMkLst>
        <pc:spChg chg="add mod">
          <ac:chgData name="Romy Beard" userId="S::rb@chronoshub.io::00a7506f-ec3f-4b47-807d-bc578714b8a6" providerId="AD" clId="Web-{7E137682-C429-ECDE-75C5-5F72B75D2050}" dt="2022-08-19T14:40:28.277" v="49" actId="1076"/>
          <ac:spMkLst>
            <pc:docMk/>
            <pc:sldMk cId="3902225572" sldId="3807"/>
            <ac:spMk id="5" creationId="{EB652F92-536F-45C1-B6FB-29036EB1CD11}"/>
          </ac:spMkLst>
        </pc:spChg>
        <pc:picChg chg="mod">
          <ac:chgData name="Romy Beard" userId="S::rb@chronoshub.io::00a7506f-ec3f-4b47-807d-bc578714b8a6" providerId="AD" clId="Web-{7E137682-C429-ECDE-75C5-5F72B75D2050}" dt="2022-08-19T14:39:59.777" v="44" actId="14100"/>
          <ac:picMkLst>
            <pc:docMk/>
            <pc:sldMk cId="3902225572" sldId="3807"/>
            <ac:picMk id="3" creationId="{9494EC5B-31C2-8838-93D5-55298B87DC84}"/>
          </ac:picMkLst>
        </pc:picChg>
      </pc:sldChg>
      <pc:sldChg chg="addSp modSp add">
        <pc:chgData name="Romy Beard" userId="S::rb@chronoshub.io::00a7506f-ec3f-4b47-807d-bc578714b8a6" providerId="AD" clId="Web-{7E137682-C429-ECDE-75C5-5F72B75D2050}" dt="2022-08-19T14:40:24.043" v="47" actId="1076"/>
        <pc:sldMkLst>
          <pc:docMk/>
          <pc:sldMk cId="1544008677" sldId="3808"/>
        </pc:sldMkLst>
        <pc:spChg chg="add mod">
          <ac:chgData name="Romy Beard" userId="S::rb@chronoshub.io::00a7506f-ec3f-4b47-807d-bc578714b8a6" providerId="AD" clId="Web-{7E137682-C429-ECDE-75C5-5F72B75D2050}" dt="2022-08-19T14:40:24.043" v="47" actId="1076"/>
          <ac:spMkLst>
            <pc:docMk/>
            <pc:sldMk cId="1544008677" sldId="3808"/>
            <ac:spMk id="3" creationId="{ECB989BD-29BE-1C26-1133-2559C2E5416F}"/>
          </ac:spMkLst>
        </pc:spChg>
        <pc:spChg chg="mod">
          <ac:chgData name="Romy Beard" userId="S::rb@chronoshub.io::00a7506f-ec3f-4b47-807d-bc578714b8a6" providerId="AD" clId="Web-{7E137682-C429-ECDE-75C5-5F72B75D2050}" dt="2022-08-19T14:39:28.588" v="31" actId="20577"/>
          <ac:spMkLst>
            <pc:docMk/>
            <pc:sldMk cId="1544008677" sldId="3808"/>
            <ac:spMk id="4" creationId="{6A0EC568-FDB9-B54D-ADFE-39F97677F8A3}"/>
          </ac:spMkLst>
        </pc:spChg>
        <pc:spChg chg="mod">
          <ac:chgData name="Romy Beard" userId="S::rb@chronoshub.io::00a7506f-ec3f-4b47-807d-bc578714b8a6" providerId="AD" clId="Web-{7E137682-C429-ECDE-75C5-5F72B75D2050}" dt="2022-08-19T14:39:51.308" v="42" actId="14100"/>
          <ac:spMkLst>
            <pc:docMk/>
            <pc:sldMk cId="1544008677" sldId="3808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7E137682-C429-ECDE-75C5-5F72B75D2050}" dt="2022-08-19T14:40:06.933" v="45" actId="1076"/>
          <ac:picMkLst>
            <pc:docMk/>
            <pc:sldMk cId="1544008677" sldId="3808"/>
            <ac:picMk id="9" creationId="{6AE4C3E5-084E-5773-0D5A-3D186217B921}"/>
          </ac:picMkLst>
        </pc:picChg>
      </pc:sldChg>
    </pc:docChg>
  </pc:docChgLst>
  <pc:docChgLst>
    <pc:chgData name="Guest User" userId="S::urn:spo:anon#9ca1d4aaf6ff3bc417c224fe989995b16aa3a03deb31d9c711c2762365b16847::" providerId="AD" clId="Web-{045FDEAD-F0DF-47A2-9CA6-5B651AF6DC5C}"/>
    <pc:docChg chg="addSld modSld">
      <pc:chgData name="Guest User" userId="S::urn:spo:anon#9ca1d4aaf6ff3bc417c224fe989995b16aa3a03deb31d9c711c2762365b16847::" providerId="AD" clId="Web-{045FDEAD-F0DF-47A2-9CA6-5B651AF6DC5C}" dt="2022-07-20T17:31:17.538" v="1208" actId="20577"/>
      <pc:docMkLst>
        <pc:docMk/>
      </pc:docMkLst>
      <pc:sldChg chg="modSp">
        <pc:chgData name="Guest User" userId="S::urn:spo:anon#9ca1d4aaf6ff3bc417c224fe989995b16aa3a03deb31d9c711c2762365b16847::" providerId="AD" clId="Web-{045FDEAD-F0DF-47A2-9CA6-5B651AF6DC5C}" dt="2022-07-20T17:17:50.782" v="1035" actId="20577"/>
        <pc:sldMkLst>
          <pc:docMk/>
          <pc:sldMk cId="1094527098" sldId="3802"/>
        </pc:sldMkLst>
        <pc:spChg chg="mod">
          <ac:chgData name="Guest User" userId="S::urn:spo:anon#9ca1d4aaf6ff3bc417c224fe989995b16aa3a03deb31d9c711c2762365b16847::" providerId="AD" clId="Web-{045FDEAD-F0DF-47A2-9CA6-5B651AF6DC5C}" dt="2022-07-20T17:17:50.782" v="1035" actId="20577"/>
          <ac:spMkLst>
            <pc:docMk/>
            <pc:sldMk cId="1094527098" sldId="3802"/>
            <ac:spMk id="6" creationId="{BEE6CFF8-E2B5-A472-DDDD-A99E057EE315}"/>
          </ac:spMkLst>
        </pc:spChg>
      </pc:sldChg>
      <pc:sldChg chg="delSp modSp">
        <pc:chgData name="Guest User" userId="S::urn:spo:anon#9ca1d4aaf6ff3bc417c224fe989995b16aa3a03deb31d9c711c2762365b16847::" providerId="AD" clId="Web-{045FDEAD-F0DF-47A2-9CA6-5B651AF6DC5C}" dt="2022-07-20T17:30:43.677" v="1205" actId="20577"/>
        <pc:sldMkLst>
          <pc:docMk/>
          <pc:sldMk cId="660746481" sldId="3803"/>
        </pc:sldMkLst>
        <pc:spChg chg="del mod">
          <ac:chgData name="Guest User" userId="S::urn:spo:anon#9ca1d4aaf6ff3bc417c224fe989995b16aa3a03deb31d9c711c2762365b16847::" providerId="AD" clId="Web-{045FDEAD-F0DF-47A2-9CA6-5B651AF6DC5C}" dt="2022-07-20T16:53:20.299" v="170"/>
          <ac:spMkLst>
            <pc:docMk/>
            <pc:sldMk cId="660746481" sldId="3803"/>
            <ac:spMk id="3" creationId="{0928DE47-134B-6AD6-7EC0-60807947A528}"/>
          </ac:spMkLst>
        </pc:spChg>
        <pc:spChg chg="mod">
          <ac:chgData name="Guest User" userId="S::urn:spo:anon#9ca1d4aaf6ff3bc417c224fe989995b16aa3a03deb31d9c711c2762365b16847::" providerId="AD" clId="Web-{045FDEAD-F0DF-47A2-9CA6-5B651AF6DC5C}" dt="2022-07-20T17:30:43.677" v="1205" actId="20577"/>
          <ac:spMkLst>
            <pc:docMk/>
            <pc:sldMk cId="660746481" sldId="3803"/>
            <ac:spMk id="6" creationId="{BEE6CFF8-E2B5-A472-DDDD-A99E057EE315}"/>
          </ac:spMkLst>
        </pc:spChg>
      </pc:sldChg>
      <pc:sldChg chg="addSp delSp modSp add replId">
        <pc:chgData name="Guest User" userId="S::urn:spo:anon#9ca1d4aaf6ff3bc417c224fe989995b16aa3a03deb31d9c711c2762365b16847::" providerId="AD" clId="Web-{045FDEAD-F0DF-47A2-9CA6-5B651AF6DC5C}" dt="2022-07-20T17:31:17.538" v="1208" actId="20577"/>
        <pc:sldMkLst>
          <pc:docMk/>
          <pc:sldMk cId="3731938432" sldId="3806"/>
        </pc:sldMkLst>
        <pc:spChg chg="mod">
          <ac:chgData name="Guest User" userId="S::urn:spo:anon#9ca1d4aaf6ff3bc417c224fe989995b16aa3a03deb31d9c711c2762365b16847::" providerId="AD" clId="Web-{045FDEAD-F0DF-47A2-9CA6-5B651AF6DC5C}" dt="2022-07-20T17:13:55.897" v="936" actId="20577"/>
          <ac:spMkLst>
            <pc:docMk/>
            <pc:sldMk cId="3731938432" sldId="3806"/>
            <ac:spMk id="4" creationId="{6A0EC568-FDB9-B54D-ADFE-39F97677F8A3}"/>
          </ac:spMkLst>
        </pc:spChg>
        <pc:spChg chg="add del mod">
          <ac:chgData name="Guest User" userId="S::urn:spo:anon#9ca1d4aaf6ff3bc417c224fe989995b16aa3a03deb31d9c711c2762365b16847::" providerId="AD" clId="Web-{045FDEAD-F0DF-47A2-9CA6-5B651AF6DC5C}" dt="2022-07-20T17:31:17.538" v="1208" actId="20577"/>
          <ac:spMkLst>
            <pc:docMk/>
            <pc:sldMk cId="3731938432" sldId="3806"/>
            <ac:spMk id="6" creationId="{BEE6CFF8-E2B5-A472-DDDD-A99E057EE315}"/>
          </ac:spMkLst>
        </pc:spChg>
      </pc:sldChg>
    </pc:docChg>
  </pc:docChgLst>
  <pc:docChgLst>
    <pc:chgData name="Romy Beard" userId="S::rb@chronoshub.io::00a7506f-ec3f-4b47-807d-bc578714b8a6" providerId="AD" clId="Web-{54A59521-AD5E-43EB-4CBB-199AC551C702}"/>
    <pc:docChg chg="modSld">
      <pc:chgData name="Romy Beard" userId="S::rb@chronoshub.io::00a7506f-ec3f-4b47-807d-bc578714b8a6" providerId="AD" clId="Web-{54A59521-AD5E-43EB-4CBB-199AC551C702}" dt="2022-08-18T09:08:40.188" v="49" actId="1076"/>
      <pc:docMkLst>
        <pc:docMk/>
      </pc:docMkLst>
      <pc:sldChg chg="modSp">
        <pc:chgData name="Romy Beard" userId="S::rb@chronoshub.io::00a7506f-ec3f-4b47-807d-bc578714b8a6" providerId="AD" clId="Web-{54A59521-AD5E-43EB-4CBB-199AC551C702}" dt="2022-08-18T08:22:17.337" v="6" actId="20577"/>
        <pc:sldMkLst>
          <pc:docMk/>
          <pc:sldMk cId="3224061818" sldId="3769"/>
        </pc:sldMkLst>
        <pc:spChg chg="mod">
          <ac:chgData name="Romy Beard" userId="S::rb@chronoshub.io::00a7506f-ec3f-4b47-807d-bc578714b8a6" providerId="AD" clId="Web-{54A59521-AD5E-43EB-4CBB-199AC551C702}" dt="2022-08-18T08:22:17.337" v="6" actId="20577"/>
          <ac:spMkLst>
            <pc:docMk/>
            <pc:sldMk cId="3224061818" sldId="3769"/>
            <ac:spMk id="9" creationId="{A2A6CC88-AB0A-3C47-93E1-E0956B6DFDBE}"/>
          </ac:spMkLst>
        </pc:spChg>
      </pc:sldChg>
      <pc:sldChg chg="modSp">
        <pc:chgData name="Romy Beard" userId="S::rb@chronoshub.io::00a7506f-ec3f-4b47-807d-bc578714b8a6" providerId="AD" clId="Web-{54A59521-AD5E-43EB-4CBB-199AC551C702}" dt="2022-08-18T09:08:40.188" v="49" actId="1076"/>
        <pc:sldMkLst>
          <pc:docMk/>
          <pc:sldMk cId="660746481" sldId="3803"/>
        </pc:sldMkLst>
        <pc:spChg chg="mod">
          <ac:chgData name="Romy Beard" userId="S::rb@chronoshub.io::00a7506f-ec3f-4b47-807d-bc578714b8a6" providerId="AD" clId="Web-{54A59521-AD5E-43EB-4CBB-199AC551C702}" dt="2022-08-18T09:08:23.594" v="46" actId="20577"/>
          <ac:spMkLst>
            <pc:docMk/>
            <pc:sldMk cId="660746481" sldId="3803"/>
            <ac:spMk id="6" creationId="{BEE6CFF8-E2B5-A472-DDDD-A99E057EE315}"/>
          </ac:spMkLst>
        </pc:spChg>
        <pc:picChg chg="mod">
          <ac:chgData name="Romy Beard" userId="S::rb@chronoshub.io::00a7506f-ec3f-4b47-807d-bc578714b8a6" providerId="AD" clId="Web-{54A59521-AD5E-43EB-4CBB-199AC551C702}" dt="2022-08-18T09:08:37.938" v="48" actId="14100"/>
          <ac:picMkLst>
            <pc:docMk/>
            <pc:sldMk cId="660746481" sldId="3803"/>
            <ac:picMk id="2" creationId="{7EC5E479-2564-7E27-F1BE-404570EFAC46}"/>
          </ac:picMkLst>
        </pc:picChg>
        <pc:picChg chg="mod">
          <ac:chgData name="Romy Beard" userId="S::rb@chronoshub.io::00a7506f-ec3f-4b47-807d-bc578714b8a6" providerId="AD" clId="Web-{54A59521-AD5E-43EB-4CBB-199AC551C702}" dt="2022-08-18T09:08:40.188" v="49" actId="1076"/>
          <ac:picMkLst>
            <pc:docMk/>
            <pc:sldMk cId="660746481" sldId="3803"/>
            <ac:picMk id="5" creationId="{709D30F1-399F-1AFD-9ACD-4B498A80FB7E}"/>
          </ac:picMkLst>
        </pc:picChg>
      </pc:sldChg>
      <pc:sldChg chg="delSp">
        <pc:chgData name="Romy Beard" userId="S::rb@chronoshub.io::00a7506f-ec3f-4b47-807d-bc578714b8a6" providerId="AD" clId="Web-{54A59521-AD5E-43EB-4CBB-199AC551C702}" dt="2022-08-18T08:22:39.931" v="7"/>
        <pc:sldMkLst>
          <pc:docMk/>
          <pc:sldMk cId="1494604583" sldId="3805"/>
        </pc:sldMkLst>
        <pc:spChg chg="del">
          <ac:chgData name="Romy Beard" userId="S::rb@chronoshub.io::00a7506f-ec3f-4b47-807d-bc578714b8a6" providerId="AD" clId="Web-{54A59521-AD5E-43EB-4CBB-199AC551C702}" dt="2022-08-18T08:22:39.931" v="7"/>
          <ac:spMkLst>
            <pc:docMk/>
            <pc:sldMk cId="1494604583" sldId="3805"/>
            <ac:spMk id="3" creationId="{5DA6ED3C-3185-C9A1-460B-0CAE543CE1CF}"/>
          </ac:spMkLst>
        </pc:spChg>
      </pc:sldChg>
    </pc:docChg>
  </pc:docChgLst>
  <pc:docChgLst>
    <pc:chgData name="Guest User" userId="S::urn:spo:anon#9ca1d4aaf6ff3bc417c224fe989995b16aa3a03deb31d9c711c2762365b16847::" providerId="AD" clId="Web-{D014F24D-99BA-75F3-261F-3B0F680B7818}"/>
    <pc:docChg chg="modSld">
      <pc:chgData name="Guest User" userId="S::urn:spo:anon#9ca1d4aaf6ff3bc417c224fe989995b16aa3a03deb31d9c711c2762365b16847::" providerId="AD" clId="Web-{D014F24D-99BA-75F3-261F-3B0F680B7818}" dt="2022-07-25T20:28:33.040" v="1023" actId="20577"/>
      <pc:docMkLst>
        <pc:docMk/>
      </pc:docMkLst>
      <pc:sldChg chg="addSp delSp modSp">
        <pc:chgData name="Guest User" userId="S::urn:spo:anon#9ca1d4aaf6ff3bc417c224fe989995b16aa3a03deb31d9c711c2762365b16847::" providerId="AD" clId="Web-{D014F24D-99BA-75F3-261F-3B0F680B7818}" dt="2022-07-25T20:25:25.612" v="1018" actId="1076"/>
        <pc:sldMkLst>
          <pc:docMk/>
          <pc:sldMk cId="1094527098" sldId="3802"/>
        </pc:sldMkLst>
        <pc:spChg chg="mod">
          <ac:chgData name="Guest User" userId="S::urn:spo:anon#9ca1d4aaf6ff3bc417c224fe989995b16aa3a03deb31d9c711c2762365b16847::" providerId="AD" clId="Web-{D014F24D-99BA-75F3-261F-3B0F680B7818}" dt="2022-07-25T20:25:25.612" v="1018" actId="1076"/>
          <ac:spMkLst>
            <pc:docMk/>
            <pc:sldMk cId="1094527098" sldId="3802"/>
            <ac:spMk id="4" creationId="{6A0EC568-FDB9-B54D-ADFE-39F97677F8A3}"/>
          </ac:spMkLst>
        </pc:spChg>
        <pc:spChg chg="mod">
          <ac:chgData name="Guest User" userId="S::urn:spo:anon#9ca1d4aaf6ff3bc417c224fe989995b16aa3a03deb31d9c711c2762365b16847::" providerId="AD" clId="Web-{D014F24D-99BA-75F3-261F-3B0F680B7818}" dt="2022-07-25T20:22:12.026" v="995" actId="20577"/>
          <ac:spMkLst>
            <pc:docMk/>
            <pc:sldMk cId="1094527098" sldId="3802"/>
            <ac:spMk id="6" creationId="{BEE6CFF8-E2B5-A472-DDDD-A99E057EE315}"/>
          </ac:spMkLst>
        </pc:spChg>
        <pc:spChg chg="del">
          <ac:chgData name="Guest User" userId="S::urn:spo:anon#9ca1d4aaf6ff3bc417c224fe989995b16aa3a03deb31d9c711c2762365b16847::" providerId="AD" clId="Web-{D014F24D-99BA-75F3-261F-3B0F680B7818}" dt="2022-07-25T20:06:56.544" v="894"/>
          <ac:spMkLst>
            <pc:docMk/>
            <pc:sldMk cId="1094527098" sldId="3802"/>
            <ac:spMk id="9" creationId="{20542B16-7E99-B890-8339-29A7F18CF029}"/>
          </ac:spMkLst>
        </pc:spChg>
        <pc:picChg chg="add del mod">
          <ac:chgData name="Guest User" userId="S::urn:spo:anon#9ca1d4aaf6ff3bc417c224fe989995b16aa3a03deb31d9c711c2762365b16847::" providerId="AD" clId="Web-{D014F24D-99BA-75F3-261F-3B0F680B7818}" dt="2022-07-25T20:15:10.106" v="939"/>
          <ac:picMkLst>
            <pc:docMk/>
            <pc:sldMk cId="1094527098" sldId="3802"/>
            <ac:picMk id="2" creationId="{B71DF0F4-39ED-F514-8767-FD940382A8BA}"/>
          </ac:picMkLst>
        </pc:picChg>
        <pc:picChg chg="mod">
          <ac:chgData name="Guest User" userId="S::urn:spo:anon#9ca1d4aaf6ff3bc417c224fe989995b16aa3a03deb31d9c711c2762365b16847::" providerId="AD" clId="Web-{D014F24D-99BA-75F3-261F-3B0F680B7818}" dt="2022-07-25T20:10:16.112" v="904" actId="1076"/>
          <ac:picMkLst>
            <pc:docMk/>
            <pc:sldMk cId="1094527098" sldId="3802"/>
            <ac:picMk id="3" creationId="{ED8DD04F-496E-805D-42A8-1EA0397653E1}"/>
          </ac:picMkLst>
        </pc:picChg>
        <pc:picChg chg="add mod">
          <ac:chgData name="Guest User" userId="S::urn:spo:anon#9ca1d4aaf6ff3bc417c224fe989995b16aa3a03deb31d9c711c2762365b16847::" providerId="AD" clId="Web-{D014F24D-99BA-75F3-261F-3B0F680B7818}" dt="2022-07-25T20:15:20.903" v="942" actId="14100"/>
          <ac:picMkLst>
            <pc:docMk/>
            <pc:sldMk cId="1094527098" sldId="3802"/>
            <ac:picMk id="5" creationId="{88861961-4704-06CB-D193-8D09EE61F84D}"/>
          </ac:picMkLst>
        </pc:picChg>
      </pc:sldChg>
      <pc:sldChg chg="addSp delSp modSp">
        <pc:chgData name="Guest User" userId="S::urn:spo:anon#9ca1d4aaf6ff3bc417c224fe989995b16aa3a03deb31d9c711c2762365b16847::" providerId="AD" clId="Web-{D014F24D-99BA-75F3-261F-3B0F680B7818}" dt="2022-07-25T20:24:30.312" v="1011" actId="20577"/>
        <pc:sldMkLst>
          <pc:docMk/>
          <pc:sldMk cId="660746481" sldId="3803"/>
        </pc:sldMkLst>
        <pc:spChg chg="mod">
          <ac:chgData name="Guest User" userId="S::urn:spo:anon#9ca1d4aaf6ff3bc417c224fe989995b16aa3a03deb31d9c711c2762365b16847::" providerId="AD" clId="Web-{D014F24D-99BA-75F3-261F-3B0F680B7818}" dt="2022-07-25T20:24:30.312" v="1011" actId="20577"/>
          <ac:spMkLst>
            <pc:docMk/>
            <pc:sldMk cId="660746481" sldId="3803"/>
            <ac:spMk id="4" creationId="{6A0EC568-FDB9-B54D-ADFE-39F97677F8A3}"/>
          </ac:spMkLst>
        </pc:spChg>
        <pc:spChg chg="mod">
          <ac:chgData name="Guest User" userId="S::urn:spo:anon#9ca1d4aaf6ff3bc417c224fe989995b16aa3a03deb31d9c711c2762365b16847::" providerId="AD" clId="Web-{D014F24D-99BA-75F3-261F-3B0F680B7818}" dt="2022-07-25T20:16:33.327" v="943" actId="20577"/>
          <ac:spMkLst>
            <pc:docMk/>
            <pc:sldMk cId="660746481" sldId="3803"/>
            <ac:spMk id="6" creationId="{BEE6CFF8-E2B5-A472-DDDD-A99E057EE315}"/>
          </ac:spMkLst>
        </pc:spChg>
        <pc:picChg chg="add del mod">
          <ac:chgData name="Guest User" userId="S::urn:spo:anon#9ca1d4aaf6ff3bc417c224fe989995b16aa3a03deb31d9c711c2762365b16847::" providerId="AD" clId="Web-{D014F24D-99BA-75F3-261F-3B0F680B7818}" dt="2022-07-25T20:11:00.816" v="910"/>
          <ac:picMkLst>
            <pc:docMk/>
            <pc:sldMk cId="660746481" sldId="3803"/>
            <ac:picMk id="2" creationId="{7EC5E479-2564-7E27-F1BE-404570EFAC46}"/>
          </ac:picMkLst>
        </pc:picChg>
        <pc:picChg chg="add del mod">
          <ac:chgData name="Guest User" userId="S::urn:spo:anon#9ca1d4aaf6ff3bc417c224fe989995b16aa3a03deb31d9c711c2762365b16847::" providerId="AD" clId="Web-{D014F24D-99BA-75F3-261F-3B0F680B7818}" dt="2022-07-25T20:12:20.522" v="917"/>
          <ac:picMkLst>
            <pc:docMk/>
            <pc:sldMk cId="660746481" sldId="3803"/>
            <ac:picMk id="3" creationId="{9D78E03E-1F65-D641-E680-76290184C4F9}"/>
          </ac:picMkLst>
        </pc:picChg>
        <pc:picChg chg="add del mod">
          <ac:chgData name="Guest User" userId="S::urn:spo:anon#9ca1d4aaf6ff3bc417c224fe989995b16aa3a03deb31d9c711c2762365b16847::" providerId="AD" clId="Web-{D014F24D-99BA-75F3-261F-3B0F680B7818}" dt="2022-07-25T20:11:04.504" v="912"/>
          <ac:picMkLst>
            <pc:docMk/>
            <pc:sldMk cId="660746481" sldId="3803"/>
            <ac:picMk id="5" creationId="{8C9ED04F-5A4A-FEFD-0DE9-D2A7034ED919}"/>
          </ac:picMkLst>
        </pc:picChg>
        <pc:picChg chg="add mod">
          <ac:chgData name="Guest User" userId="S::urn:spo:anon#9ca1d4aaf6ff3bc417c224fe989995b16aa3a03deb31d9c711c2762365b16847::" providerId="AD" clId="Web-{D014F24D-99BA-75F3-261F-3B0F680B7818}" dt="2022-07-25T20:22:37.527" v="1000" actId="14100"/>
          <ac:picMkLst>
            <pc:docMk/>
            <pc:sldMk cId="660746481" sldId="3803"/>
            <ac:picMk id="7" creationId="{FDE44EB4-327C-BDF8-8E22-B63872FBE59B}"/>
          </ac:picMkLst>
        </pc:picChg>
      </pc:sldChg>
      <pc:sldChg chg="addSp delSp modSp">
        <pc:chgData name="Guest User" userId="S::urn:spo:anon#9ca1d4aaf6ff3bc417c224fe989995b16aa3a03deb31d9c711c2762365b16847::" providerId="AD" clId="Web-{D014F24D-99BA-75F3-261F-3B0F680B7818}" dt="2022-07-25T20:28:33.040" v="1023" actId="20577"/>
        <pc:sldMkLst>
          <pc:docMk/>
          <pc:sldMk cId="3731938432" sldId="3806"/>
        </pc:sldMkLst>
        <pc:spChg chg="mod">
          <ac:chgData name="Guest User" userId="S::urn:spo:anon#9ca1d4aaf6ff3bc417c224fe989995b16aa3a03deb31d9c711c2762365b16847::" providerId="AD" clId="Web-{D014F24D-99BA-75F3-261F-3B0F680B7818}" dt="2022-07-25T20:24:49.297" v="1014" actId="20577"/>
          <ac:spMkLst>
            <pc:docMk/>
            <pc:sldMk cId="3731938432" sldId="3806"/>
            <ac:spMk id="4" creationId="{6A0EC568-FDB9-B54D-ADFE-39F97677F8A3}"/>
          </ac:spMkLst>
        </pc:spChg>
        <pc:spChg chg="mod">
          <ac:chgData name="Guest User" userId="S::urn:spo:anon#9ca1d4aaf6ff3bc417c224fe989995b16aa3a03deb31d9c711c2762365b16847::" providerId="AD" clId="Web-{D014F24D-99BA-75F3-261F-3B0F680B7818}" dt="2022-07-25T20:28:33.040" v="1023" actId="20577"/>
          <ac:spMkLst>
            <pc:docMk/>
            <pc:sldMk cId="3731938432" sldId="3806"/>
            <ac:spMk id="6" creationId="{BEE6CFF8-E2B5-A472-DDDD-A99E057EE315}"/>
          </ac:spMkLst>
        </pc:spChg>
        <pc:picChg chg="mod">
          <ac:chgData name="Guest User" userId="S::urn:spo:anon#9ca1d4aaf6ff3bc417c224fe989995b16aa3a03deb31d9c711c2762365b16847::" providerId="AD" clId="Web-{D014F24D-99BA-75F3-261F-3B0F680B7818}" dt="2022-07-25T20:10:03.236" v="901" actId="1076"/>
          <ac:picMkLst>
            <pc:docMk/>
            <pc:sldMk cId="3731938432" sldId="3806"/>
            <ac:picMk id="2" creationId="{7EC5E479-2564-7E27-F1BE-404570EFAC46}"/>
          </ac:picMkLst>
        </pc:picChg>
        <pc:picChg chg="add del mod">
          <ac:chgData name="Guest User" userId="S::urn:spo:anon#9ca1d4aaf6ff3bc417c224fe989995b16aa3a03deb31d9c711c2762365b16847::" providerId="AD" clId="Web-{D014F24D-99BA-75F3-261F-3B0F680B7818}" dt="2022-07-25T20:11:22.707" v="913"/>
          <ac:picMkLst>
            <pc:docMk/>
            <pc:sldMk cId="3731938432" sldId="3806"/>
            <ac:picMk id="3" creationId="{63EE974A-5C78-B013-55B8-8F6FED554A37}"/>
          </ac:picMkLst>
        </pc:picChg>
        <pc:picChg chg="add mod">
          <ac:chgData name="Guest User" userId="S::urn:spo:anon#9ca1d4aaf6ff3bc417c224fe989995b16aa3a03deb31d9c711c2762365b16847::" providerId="AD" clId="Web-{D014F24D-99BA-75F3-261F-3B0F680B7818}" dt="2022-07-25T20:13:50.900" v="938" actId="14100"/>
          <ac:picMkLst>
            <pc:docMk/>
            <pc:sldMk cId="3731938432" sldId="3806"/>
            <ac:picMk id="5" creationId="{E065AAE2-CDED-F802-B832-EA2DD017CA69}"/>
          </ac:picMkLst>
        </pc:picChg>
      </pc:sldChg>
    </pc:docChg>
  </pc:docChgLst>
  <pc:docChgLst>
    <pc:chgData name="Romy Beard" userId="S::rb@chronoshub.io::00a7506f-ec3f-4b47-807d-bc578714b8a6" providerId="AD" clId="Web-{227FFA2B-6392-534B-CE68-8326CAA50B75}"/>
    <pc:docChg chg="modSld">
      <pc:chgData name="Romy Beard" userId="S::rb@chronoshub.io::00a7506f-ec3f-4b47-807d-bc578714b8a6" providerId="AD" clId="Web-{227FFA2B-6392-534B-CE68-8326CAA50B75}" dt="2022-08-25T14:28:49.281" v="13" actId="20577"/>
      <pc:docMkLst>
        <pc:docMk/>
      </pc:docMkLst>
      <pc:sldChg chg="addSp delSp modSp">
        <pc:chgData name="Romy Beard" userId="S::rb@chronoshub.io::00a7506f-ec3f-4b47-807d-bc578714b8a6" providerId="AD" clId="Web-{227FFA2B-6392-534B-CE68-8326CAA50B75}" dt="2022-08-25T14:26:38.418" v="4" actId="1076"/>
        <pc:sldMkLst>
          <pc:docMk/>
          <pc:sldMk cId="4102240245" sldId="3768"/>
        </pc:sldMkLst>
        <pc:picChg chg="del">
          <ac:chgData name="Romy Beard" userId="S::rb@chronoshub.io::00a7506f-ec3f-4b47-807d-bc578714b8a6" providerId="AD" clId="Web-{227FFA2B-6392-534B-CE68-8326CAA50B75}" dt="2022-08-25T14:26:28.512" v="0"/>
          <ac:picMkLst>
            <pc:docMk/>
            <pc:sldMk cId="4102240245" sldId="3768"/>
            <ac:picMk id="2" creationId="{97751F38-CBC5-92DC-CDC1-DCF070133AB1}"/>
          </ac:picMkLst>
        </pc:picChg>
        <pc:picChg chg="add mod">
          <ac:chgData name="Romy Beard" userId="S::rb@chronoshub.io::00a7506f-ec3f-4b47-807d-bc578714b8a6" providerId="AD" clId="Web-{227FFA2B-6392-534B-CE68-8326CAA50B75}" dt="2022-08-25T14:26:38.418" v="4" actId="1076"/>
          <ac:picMkLst>
            <pc:docMk/>
            <pc:sldMk cId="4102240245" sldId="3768"/>
            <ac:picMk id="3" creationId="{7CB438FE-CDC4-8974-32AA-C6DAAAD8C4EF}"/>
          </ac:picMkLst>
        </pc:picChg>
      </pc:sldChg>
      <pc:sldChg chg="modSp">
        <pc:chgData name="Romy Beard" userId="S::rb@chronoshub.io::00a7506f-ec3f-4b47-807d-bc578714b8a6" providerId="AD" clId="Web-{227FFA2B-6392-534B-CE68-8326CAA50B75}" dt="2022-08-25T14:28:49.281" v="13" actId="20577"/>
        <pc:sldMkLst>
          <pc:docMk/>
          <pc:sldMk cId="2788128064" sldId="3814"/>
        </pc:sldMkLst>
        <pc:spChg chg="mod">
          <ac:chgData name="Romy Beard" userId="S::rb@chronoshub.io::00a7506f-ec3f-4b47-807d-bc578714b8a6" providerId="AD" clId="Web-{227FFA2B-6392-534B-CE68-8326CAA50B75}" dt="2022-08-25T14:28:49.281" v="13" actId="20577"/>
          <ac:spMkLst>
            <pc:docMk/>
            <pc:sldMk cId="2788128064" sldId="3814"/>
            <ac:spMk id="4" creationId="{E97EDF08-FAB2-664E-A174-811A2385A85E}"/>
          </ac:spMkLst>
        </pc:spChg>
      </pc:sldChg>
    </pc:docChg>
  </pc:docChgLst>
  <pc:docChgLst>
    <pc:chgData name="Guest User" userId="S::urn:spo:anon#9ca1d4aaf6ff3bc417c224fe989995b16aa3a03deb31d9c711c2762365b16847::" providerId="AD" clId="Web-{995F1B20-0944-9C98-080B-017DB3323313}"/>
    <pc:docChg chg="modSld">
      <pc:chgData name="Guest User" userId="S::urn:spo:anon#9ca1d4aaf6ff3bc417c224fe989995b16aa3a03deb31d9c711c2762365b16847::" providerId="AD" clId="Web-{995F1B20-0944-9C98-080B-017DB3323313}" dt="2022-07-26T11:59:16.167" v="7" actId="14100"/>
      <pc:docMkLst>
        <pc:docMk/>
      </pc:docMkLst>
      <pc:sldChg chg="addSp delSp modSp">
        <pc:chgData name="Guest User" userId="S::urn:spo:anon#9ca1d4aaf6ff3bc417c224fe989995b16aa3a03deb31d9c711c2762365b16847::" providerId="AD" clId="Web-{995F1B20-0944-9C98-080B-017DB3323313}" dt="2022-07-26T11:59:16.167" v="7" actId="14100"/>
        <pc:sldMkLst>
          <pc:docMk/>
          <pc:sldMk cId="660746481" sldId="3803"/>
        </pc:sldMkLst>
        <pc:picChg chg="add del mod">
          <ac:chgData name="Guest User" userId="S::urn:spo:anon#9ca1d4aaf6ff3bc417c224fe989995b16aa3a03deb31d9c711c2762365b16847::" providerId="AD" clId="Web-{995F1B20-0944-9C98-080B-017DB3323313}" dt="2022-07-26T11:58:31.040" v="4"/>
          <ac:picMkLst>
            <pc:docMk/>
            <pc:sldMk cId="660746481" sldId="3803"/>
            <ac:picMk id="3" creationId="{298E5E57-FD91-36D4-B40D-2E84E23958E9}"/>
          </ac:picMkLst>
        </pc:picChg>
        <pc:picChg chg="add mod">
          <ac:chgData name="Guest User" userId="S::urn:spo:anon#9ca1d4aaf6ff3bc417c224fe989995b16aa3a03deb31d9c711c2762365b16847::" providerId="AD" clId="Web-{995F1B20-0944-9C98-080B-017DB3323313}" dt="2022-07-26T11:59:16.167" v="7" actId="14100"/>
          <ac:picMkLst>
            <pc:docMk/>
            <pc:sldMk cId="660746481" sldId="3803"/>
            <ac:picMk id="5" creationId="{709D30F1-399F-1AFD-9ACD-4B498A80FB7E}"/>
          </ac:picMkLst>
        </pc:picChg>
        <pc:picChg chg="del">
          <ac:chgData name="Guest User" userId="S::urn:spo:anon#9ca1d4aaf6ff3bc417c224fe989995b16aa3a03deb31d9c711c2762365b16847::" providerId="AD" clId="Web-{995F1B20-0944-9C98-080B-017DB3323313}" dt="2022-07-26T11:58:09.383" v="0"/>
          <ac:picMkLst>
            <pc:docMk/>
            <pc:sldMk cId="660746481" sldId="3803"/>
            <ac:picMk id="7" creationId="{FDE44EB4-327C-BDF8-8E22-B63872FBE59B}"/>
          </ac:picMkLst>
        </pc:picChg>
      </pc:sldChg>
    </pc:docChg>
  </pc:docChgLst>
  <pc:docChgLst>
    <pc:chgData name="Romy Beard" userId="S::rb@chronoshub.io::00a7506f-ec3f-4b47-807d-bc578714b8a6" providerId="AD" clId="Web-{0AF42D36-1356-1F8F-B6BA-AD2D57AE34FE}"/>
    <pc:docChg chg="modSld">
      <pc:chgData name="Romy Beard" userId="S::rb@chronoshub.io::00a7506f-ec3f-4b47-807d-bc578714b8a6" providerId="AD" clId="Web-{0AF42D36-1356-1F8F-B6BA-AD2D57AE34FE}" dt="2022-08-02T09:43:42.661" v="4" actId="20577"/>
      <pc:docMkLst>
        <pc:docMk/>
      </pc:docMkLst>
      <pc:sldChg chg="modSp">
        <pc:chgData name="Romy Beard" userId="S::rb@chronoshub.io::00a7506f-ec3f-4b47-807d-bc578714b8a6" providerId="AD" clId="Web-{0AF42D36-1356-1F8F-B6BA-AD2D57AE34FE}" dt="2022-08-02T09:43:42.661" v="4" actId="20577"/>
        <pc:sldMkLst>
          <pc:docMk/>
          <pc:sldMk cId="3814749396" sldId="3743"/>
        </pc:sldMkLst>
        <pc:spChg chg="mod">
          <ac:chgData name="Romy Beard" userId="S::rb@chronoshub.io::00a7506f-ec3f-4b47-807d-bc578714b8a6" providerId="AD" clId="Web-{0AF42D36-1356-1F8F-B6BA-AD2D57AE34FE}" dt="2022-08-02T09:43:42.661" v="4" actId="20577"/>
          <ac:spMkLst>
            <pc:docMk/>
            <pc:sldMk cId="3814749396" sldId="3743"/>
            <ac:spMk id="4" creationId="{78ADF860-DA35-2F42-9161-70A5A0A8AF8D}"/>
          </ac:spMkLst>
        </pc:spChg>
      </pc:sldChg>
    </pc:docChg>
  </pc:docChgLst>
  <pc:docChgLst>
    <pc:chgData clId="Web-{5E7C4B65-8593-436D-CEE3-93EC04CBD7AC}"/>
    <pc:docChg chg="modSld">
      <pc:chgData name="" userId="" providerId="" clId="Web-{5E7C4B65-8593-436D-CEE3-93EC04CBD7AC}" dt="2022-08-19T19:56:00.469" v="1" actId="20577"/>
      <pc:docMkLst>
        <pc:docMk/>
      </pc:docMkLst>
      <pc:sldChg chg="modSp">
        <pc:chgData name="" userId="" providerId="" clId="Web-{5E7C4B65-8593-436D-CEE3-93EC04CBD7AC}" dt="2022-08-19T19:56:00.469" v="1" actId="20577"/>
        <pc:sldMkLst>
          <pc:docMk/>
          <pc:sldMk cId="1494604583" sldId="3805"/>
        </pc:sldMkLst>
        <pc:spChg chg="mod">
          <ac:chgData name="" userId="" providerId="" clId="Web-{5E7C4B65-8593-436D-CEE3-93EC04CBD7AC}" dt="2022-08-19T19:56:00.469" v="1" actId="20577"/>
          <ac:spMkLst>
            <pc:docMk/>
            <pc:sldMk cId="1494604583" sldId="3805"/>
            <ac:spMk id="6" creationId="{BEE6CFF8-E2B5-A472-DDDD-A99E057EE315}"/>
          </ac:spMkLst>
        </pc:spChg>
      </pc:sldChg>
    </pc:docChg>
  </pc:docChgLst>
  <pc:docChgLst>
    <pc:chgData name="Guest User" userId="S::urn:spo:anon#9ca1d4aaf6ff3bc417c224fe989995b16aa3a03deb31d9c711c2762365b16847::" providerId="AD" clId="Web-{F29E0E76-9441-4585-B7D4-E6BA60DF67E9}"/>
    <pc:docChg chg="modSld">
      <pc:chgData name="Guest User" userId="S::urn:spo:anon#9ca1d4aaf6ff3bc417c224fe989995b16aa3a03deb31d9c711c2762365b16847::" providerId="AD" clId="Web-{F29E0E76-9441-4585-B7D4-E6BA60DF67E9}" dt="2022-07-21T19:34:55.734" v="786" actId="20577"/>
      <pc:docMkLst>
        <pc:docMk/>
      </pc:docMkLst>
      <pc:sldChg chg="delSp modSp">
        <pc:chgData name="Guest User" userId="S::urn:spo:anon#9ca1d4aaf6ff3bc417c224fe989995b16aa3a03deb31d9c711c2762365b16847::" providerId="AD" clId="Web-{F29E0E76-9441-4585-B7D4-E6BA60DF67E9}" dt="2022-07-21T18:50:05.547" v="743" actId="20577"/>
        <pc:sldMkLst>
          <pc:docMk/>
          <pc:sldMk cId="1208207896" sldId="3804"/>
        </pc:sldMkLst>
        <pc:spChg chg="mod">
          <ac:chgData name="Guest User" userId="S::urn:spo:anon#9ca1d4aaf6ff3bc417c224fe989995b16aa3a03deb31d9c711c2762365b16847::" providerId="AD" clId="Web-{F29E0E76-9441-4585-B7D4-E6BA60DF67E9}" dt="2022-07-21T18:50:05.547" v="743" actId="20577"/>
          <ac:spMkLst>
            <pc:docMk/>
            <pc:sldMk cId="1208207896" sldId="3804"/>
            <ac:spMk id="6" creationId="{BEE6CFF8-E2B5-A472-DDDD-A99E057EE315}"/>
          </ac:spMkLst>
        </pc:spChg>
        <pc:spChg chg="del">
          <ac:chgData name="Guest User" userId="S::urn:spo:anon#9ca1d4aaf6ff3bc417c224fe989995b16aa3a03deb31d9c711c2762365b16847::" providerId="AD" clId="Web-{F29E0E76-9441-4585-B7D4-E6BA60DF67E9}" dt="2022-07-21T18:39:03.401" v="557"/>
          <ac:spMkLst>
            <pc:docMk/>
            <pc:sldMk cId="1208207896" sldId="3804"/>
            <ac:spMk id="9" creationId="{B2CC2AE1-7315-98E6-9DEB-CB62F942C5E4}"/>
          </ac:spMkLst>
        </pc:spChg>
      </pc:sldChg>
      <pc:sldChg chg="modSp">
        <pc:chgData name="Guest User" userId="S::urn:spo:anon#9ca1d4aaf6ff3bc417c224fe989995b16aa3a03deb31d9c711c2762365b16847::" providerId="AD" clId="Web-{F29E0E76-9441-4585-B7D4-E6BA60DF67E9}" dt="2022-07-21T19:34:55.734" v="786" actId="20577"/>
        <pc:sldMkLst>
          <pc:docMk/>
          <pc:sldMk cId="1494604583" sldId="3805"/>
        </pc:sldMkLst>
        <pc:spChg chg="mod">
          <ac:chgData name="Guest User" userId="S::urn:spo:anon#9ca1d4aaf6ff3bc417c224fe989995b16aa3a03deb31d9c711c2762365b16847::" providerId="AD" clId="Web-{F29E0E76-9441-4585-B7D4-E6BA60DF67E9}" dt="2022-07-21T19:17:35.771" v="746" actId="20577"/>
          <ac:spMkLst>
            <pc:docMk/>
            <pc:sldMk cId="1494604583" sldId="3805"/>
            <ac:spMk id="3" creationId="{5DA6ED3C-3185-C9A1-460B-0CAE543CE1CF}"/>
          </ac:spMkLst>
        </pc:spChg>
        <pc:spChg chg="mod">
          <ac:chgData name="Guest User" userId="S::urn:spo:anon#9ca1d4aaf6ff3bc417c224fe989995b16aa3a03deb31d9c711c2762365b16847::" providerId="AD" clId="Web-{F29E0E76-9441-4585-B7D4-E6BA60DF67E9}" dt="2022-07-21T19:34:55.734" v="786" actId="20577"/>
          <ac:spMkLst>
            <pc:docMk/>
            <pc:sldMk cId="1494604583" sldId="3805"/>
            <ac:spMk id="6" creationId="{BEE6CFF8-E2B5-A472-DDDD-A99E057EE315}"/>
          </ac:spMkLst>
        </pc:spChg>
      </pc:sldChg>
    </pc:docChg>
  </pc:docChgLst>
  <pc:docChgLst>
    <pc:chgData name="Guest User" userId="S::urn:spo:anon#9ca1d4aaf6ff3bc417c224fe989995b16aa3a03deb31d9c711c2762365b16847::" providerId="AD" clId="Web-{80051A34-1AF8-44B6-86B0-0598B3B8BC3C}"/>
    <pc:docChg chg="modSld">
      <pc:chgData name="Guest User" userId="S::urn:spo:anon#9ca1d4aaf6ff3bc417c224fe989995b16aa3a03deb31d9c711c2762365b16847::" providerId="AD" clId="Web-{80051A34-1AF8-44B6-86B0-0598B3B8BC3C}" dt="2022-08-24T16:04:48.916" v="15"/>
      <pc:docMkLst>
        <pc:docMk/>
      </pc:docMkLst>
      <pc:sldChg chg="delSp modSp">
        <pc:chgData name="Guest User" userId="S::urn:spo:anon#9ca1d4aaf6ff3bc417c224fe989995b16aa3a03deb31d9c711c2762365b16847::" providerId="AD" clId="Web-{80051A34-1AF8-44B6-86B0-0598B3B8BC3C}" dt="2022-08-24T16:04:39.431" v="13"/>
        <pc:sldMkLst>
          <pc:docMk/>
          <pc:sldMk cId="1088930801" sldId="3810"/>
        </pc:sldMkLst>
        <pc:spChg chg="del">
          <ac:chgData name="Guest User" userId="S::urn:spo:anon#9ca1d4aaf6ff3bc417c224fe989995b16aa3a03deb31d9c711c2762365b16847::" providerId="AD" clId="Web-{80051A34-1AF8-44B6-86B0-0598B3B8BC3C}" dt="2022-08-24T16:04:39.431" v="13"/>
          <ac:spMkLst>
            <pc:docMk/>
            <pc:sldMk cId="1088930801" sldId="3810"/>
            <ac:spMk id="6" creationId="{12E6CDFA-1D94-6D4F-86C4-B7D476CBAC8C}"/>
          </ac:spMkLst>
        </pc:spChg>
        <pc:spChg chg="mod">
          <ac:chgData name="Guest User" userId="S::urn:spo:anon#9ca1d4aaf6ff3bc417c224fe989995b16aa3a03deb31d9c711c2762365b16847::" providerId="AD" clId="Web-{80051A34-1AF8-44B6-86B0-0598B3B8BC3C}" dt="2022-08-24T15:53:41.158" v="10" actId="20577"/>
          <ac:spMkLst>
            <pc:docMk/>
            <pc:sldMk cId="1088930801" sldId="3810"/>
            <ac:spMk id="15" creationId="{8869C48F-4F32-FF47-A00C-D9E529D37CA2}"/>
          </ac:spMkLst>
        </pc:spChg>
      </pc:sldChg>
      <pc:sldChg chg="delSp modSp">
        <pc:chgData name="Guest User" userId="S::urn:spo:anon#9ca1d4aaf6ff3bc417c224fe989995b16aa3a03deb31d9c711c2762365b16847::" providerId="AD" clId="Web-{80051A34-1AF8-44B6-86B0-0598B3B8BC3C}" dt="2022-08-24T16:04:42.072" v="14"/>
        <pc:sldMkLst>
          <pc:docMk/>
          <pc:sldMk cId="844123643" sldId="3811"/>
        </pc:sldMkLst>
        <pc:spChg chg="del">
          <ac:chgData name="Guest User" userId="S::urn:spo:anon#9ca1d4aaf6ff3bc417c224fe989995b16aa3a03deb31d9c711c2762365b16847::" providerId="AD" clId="Web-{80051A34-1AF8-44B6-86B0-0598B3B8BC3C}" dt="2022-08-24T16:04:42.072" v="14"/>
          <ac:spMkLst>
            <pc:docMk/>
            <pc:sldMk cId="844123643" sldId="3811"/>
            <ac:spMk id="6" creationId="{12E6CDFA-1D94-6D4F-86C4-B7D476CBAC8C}"/>
          </ac:spMkLst>
        </pc:spChg>
        <pc:spChg chg="mod">
          <ac:chgData name="Guest User" userId="S::urn:spo:anon#9ca1d4aaf6ff3bc417c224fe989995b16aa3a03deb31d9c711c2762365b16847::" providerId="AD" clId="Web-{80051A34-1AF8-44B6-86B0-0598B3B8BC3C}" dt="2022-08-24T15:54:11.644" v="12" actId="20577"/>
          <ac:spMkLst>
            <pc:docMk/>
            <pc:sldMk cId="844123643" sldId="3811"/>
            <ac:spMk id="15" creationId="{8869C48F-4F32-FF47-A00C-D9E529D37CA2}"/>
          </ac:spMkLst>
        </pc:spChg>
      </pc:sldChg>
      <pc:sldChg chg="delSp">
        <pc:chgData name="Guest User" userId="S::urn:spo:anon#9ca1d4aaf6ff3bc417c224fe989995b16aa3a03deb31d9c711c2762365b16847::" providerId="AD" clId="Web-{80051A34-1AF8-44B6-86B0-0598B3B8BC3C}" dt="2022-08-24T16:04:48.916" v="15"/>
        <pc:sldMkLst>
          <pc:docMk/>
          <pc:sldMk cId="2024495218" sldId="3812"/>
        </pc:sldMkLst>
        <pc:spChg chg="del">
          <ac:chgData name="Guest User" userId="S::urn:spo:anon#9ca1d4aaf6ff3bc417c224fe989995b16aa3a03deb31d9c711c2762365b16847::" providerId="AD" clId="Web-{80051A34-1AF8-44B6-86B0-0598B3B8BC3C}" dt="2022-08-24T16:04:48.916" v="15"/>
          <ac:spMkLst>
            <pc:docMk/>
            <pc:sldMk cId="2024495218" sldId="3812"/>
            <ac:spMk id="6" creationId="{12E6CDFA-1D94-6D4F-86C4-B7D476CBAC8C}"/>
          </ac:spMkLst>
        </pc:spChg>
      </pc:sldChg>
    </pc:docChg>
  </pc:docChgLst>
  <pc:docChgLst>
    <pc:chgData name="Guest User" userId="S::urn:spo:anon#9ca1d4aaf6ff3bc417c224fe989995b16aa3a03deb31d9c711c2762365b16847::" providerId="AD" clId="Web-{D769D083-A0AE-7339-AD25-4255792F2FEA}"/>
    <pc:docChg chg="modSld">
      <pc:chgData name="Guest User" userId="S::urn:spo:anon#9ca1d4aaf6ff3bc417c224fe989995b16aa3a03deb31d9c711c2762365b16847::" providerId="AD" clId="Web-{D769D083-A0AE-7339-AD25-4255792F2FEA}" dt="2022-07-22T13:51:22.702" v="272" actId="20577"/>
      <pc:docMkLst>
        <pc:docMk/>
      </pc:docMkLst>
      <pc:sldChg chg="modSp">
        <pc:chgData name="Guest User" userId="S::urn:spo:anon#9ca1d4aaf6ff3bc417c224fe989995b16aa3a03deb31d9c711c2762365b16847::" providerId="AD" clId="Web-{D769D083-A0AE-7339-AD25-4255792F2FEA}" dt="2022-07-22T13:42:46.237" v="168" actId="20577"/>
        <pc:sldMkLst>
          <pc:docMk/>
          <pc:sldMk cId="660746481" sldId="3803"/>
        </pc:sldMkLst>
        <pc:spChg chg="mod">
          <ac:chgData name="Guest User" userId="S::urn:spo:anon#9ca1d4aaf6ff3bc417c224fe989995b16aa3a03deb31d9c711c2762365b16847::" providerId="AD" clId="Web-{D769D083-A0AE-7339-AD25-4255792F2FEA}" dt="2022-07-22T13:42:46.237" v="168" actId="20577"/>
          <ac:spMkLst>
            <pc:docMk/>
            <pc:sldMk cId="660746481" sldId="3803"/>
            <ac:spMk id="6" creationId="{BEE6CFF8-E2B5-A472-DDDD-A99E057EE315}"/>
          </ac:spMkLst>
        </pc:spChg>
      </pc:sldChg>
      <pc:sldChg chg="modSp">
        <pc:chgData name="Guest User" userId="S::urn:spo:anon#9ca1d4aaf6ff3bc417c224fe989995b16aa3a03deb31d9c711c2762365b16847::" providerId="AD" clId="Web-{D769D083-A0AE-7339-AD25-4255792F2FEA}" dt="2022-07-22T13:51:22.702" v="272" actId="20577"/>
        <pc:sldMkLst>
          <pc:docMk/>
          <pc:sldMk cId="3731938432" sldId="3806"/>
        </pc:sldMkLst>
        <pc:spChg chg="mod">
          <ac:chgData name="Guest User" userId="S::urn:spo:anon#9ca1d4aaf6ff3bc417c224fe989995b16aa3a03deb31d9c711c2762365b16847::" providerId="AD" clId="Web-{D769D083-A0AE-7339-AD25-4255792F2FEA}" dt="2022-07-22T13:51:22.702" v="272" actId="20577"/>
          <ac:spMkLst>
            <pc:docMk/>
            <pc:sldMk cId="3731938432" sldId="3806"/>
            <ac:spMk id="6" creationId="{BEE6CFF8-E2B5-A472-DDDD-A99E057EE3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8E0D-B5C1-47BB-8B69-69633599B63E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CE1E-6BED-4BE0-A7B9-B290756C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K"/>
              <a:t>This slide is a part of a series 2/2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42675-32CD-4F40-AC4D-8427DFC06305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0967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cs typeface="Calibri"/>
              </a:rPr>
              <a:t>Miguel – </a:t>
            </a:r>
            <a:r>
              <a:rPr lang="da-DK" err="1">
                <a:cs typeface="Calibri"/>
              </a:rPr>
              <a:t>use</a:t>
            </a:r>
            <a:r>
              <a:rPr lang="da-DK">
                <a:cs typeface="Calibri"/>
              </a:rPr>
              <a:t> </a:t>
            </a:r>
            <a:r>
              <a:rPr lang="da-DK" err="1">
                <a:cs typeface="Calibri"/>
              </a:rPr>
              <a:t>co-author</a:t>
            </a:r>
            <a:r>
              <a:rPr lang="da-DK">
                <a:cs typeface="Calibri"/>
              </a:rPr>
              <a:t> data for marketing </a:t>
            </a:r>
            <a:r>
              <a:rPr lang="da-DK" err="1">
                <a:cs typeface="Calibri"/>
              </a:rPr>
              <a:t>even</a:t>
            </a:r>
            <a:r>
              <a:rPr lang="da-DK">
                <a:cs typeface="Calibri"/>
              </a:rPr>
              <a:t> </a:t>
            </a:r>
            <a:r>
              <a:rPr lang="da-DK" err="1">
                <a:cs typeface="Calibri"/>
              </a:rPr>
              <a:t>if</a:t>
            </a:r>
            <a:r>
              <a:rPr lang="da-DK">
                <a:cs typeface="Calibri"/>
              </a:rPr>
              <a:t> not in a business model 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https://chronoshub.io/</a:t>
            </a:r>
          </a:p>
          <a:p>
            <a:endParaRPr lang="en-GB"/>
          </a:p>
          <a:p>
            <a:r>
              <a:rPr lang="en-GB"/>
              <a:t>https://www.linkedin.com/company/chronoshub/posts/?feedView=all</a:t>
            </a:r>
          </a:p>
          <a:p>
            <a:endParaRPr lang="en-GB"/>
          </a:p>
          <a:p>
            <a:r>
              <a:rPr lang="en-GB"/>
              <a:t>https://www.facebook.com/chronoslimited</a:t>
            </a:r>
          </a:p>
          <a:p>
            <a:endParaRPr lang="en-GB"/>
          </a:p>
          <a:p>
            <a:r>
              <a:rPr lang="en-GB"/>
              <a:t>https://twitter.com/chronoshub?lang=ca</a:t>
            </a:r>
          </a:p>
          <a:p>
            <a:endParaRPr lang="en-DK"/>
          </a:p>
          <a:p>
            <a:endParaRPr lang="en-DK"/>
          </a:p>
          <a:p>
            <a:r>
              <a:rPr lang="en-GB"/>
              <a:t>F</a:t>
            </a:r>
            <a:r>
              <a:rPr lang="en-DK"/>
              <a:t>acebook: @Chronoslimeted </a:t>
            </a:r>
          </a:p>
          <a:p>
            <a:r>
              <a:rPr lang="en-GB"/>
              <a:t>A</a:t>
            </a:r>
            <a:r>
              <a:rPr lang="en-DK"/>
              <a:t>ndet @chronoshub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1503-C7D7-481D-B54E-DF568689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0E03-2BEC-463A-A7D6-AD542C79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7894-9F6D-4E9F-83E4-13AFCA28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31B8-ECFD-45A3-AB8B-C4D88F4F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38C3-4941-4A22-B838-C8D586D9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8651-C06D-450C-92A0-01838E50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A79CA-A609-4CC8-B0F7-A1DCD2E7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035F-D046-42F9-A7D0-58475F0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83B3-C0A0-4D6C-B243-26B380D5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3346-41C8-404D-854A-4C6A3CCA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2B11-C3EA-4F76-9C0D-8278E30E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FBB6-7DF1-4B12-9C81-B01CCC61A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73BE-C58E-4FB5-80DD-273072CD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CFBA-3D47-45F9-B8E5-1FADD62F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A447-45E0-4616-94BE-3F51979F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011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59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870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873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701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423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66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83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CFA7-2FDA-4A6C-93EE-4FA1ABE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0C95-627A-4A27-AF8F-1B579A4F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685DA-B695-4023-B9AE-5C36F4F0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616E-E6CD-4975-AB5A-F335AFB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B508-7CD8-44CB-A475-C276117F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47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1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0163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36B-4597-314B-885F-A20EB0962520}" type="datetime1">
              <a:rPr lang="da-DK" smtClean="0"/>
              <a:t>25-08-2022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116779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CEB9-E9E7-F24B-ABB2-14B12237C4B2}" type="datetime1">
              <a:rPr lang="da-DK" smtClean="0"/>
              <a:t>25-08-2022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611357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1AC4-F2D3-EA4C-916D-B7FDBE001795}" type="datetime1">
              <a:rPr lang="da-DK" smtClean="0"/>
              <a:t>25-08-2022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26710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7DB0-878A-E449-9479-5F12A0DC8670}" type="datetime1">
              <a:rPr lang="da-DK" smtClean="0"/>
              <a:t>25-08-2022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709319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E7E4-D4B3-104B-8E9B-E3F86EDB6373}" type="datetime1">
              <a:rPr lang="da-DK" smtClean="0"/>
              <a:t>25-08-2022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0772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F32-CA1C-094C-B6A7-AE2C3BEED496}" type="datetime1">
              <a:rPr lang="da-DK" smtClean="0"/>
              <a:t>25-08-2022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177615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F9E-AA54-9F48-8271-4FF54ADF7CDE}" type="datetime1">
              <a:rPr lang="da-DK" smtClean="0"/>
              <a:t>25-08-2022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2487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1AC-7AAC-45DD-9D87-D2FD0949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D6354-B756-4179-B7FC-8905F4E1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BAE6-1DA0-4423-9088-9986676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9777-D46F-42DF-89BC-CDDD214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3787-F46E-420F-976F-F6077211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C617-F8EA-F545-8A9D-174456DA5121}" type="datetime1">
              <a:rPr lang="da-DK" smtClean="0"/>
              <a:t>25-08-2022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282149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F-A5D8-1047-BE05-8462569D3279}" type="datetime1">
              <a:rPr lang="da-DK" smtClean="0"/>
              <a:t>25-08-2022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259719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117-1E69-F14E-9489-367367C8F1C2}" type="datetime1">
              <a:rPr lang="da-DK" smtClean="0"/>
              <a:t>25-08-2022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935882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0106-3818-1349-8E88-6E097FED8B19}" type="datetime1">
              <a:rPr lang="da-DK" smtClean="0"/>
              <a:t>25-08-2022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78892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0D11-8F5B-4892-A509-ED1A5C2A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F642-9186-49FE-9744-B3C947A4A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7943-92BC-4579-9602-24AAAB49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0B8C-E086-43DE-A47B-ED2849CC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621F-6788-4CDD-A333-6EC41FD9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9B7C3-154E-408C-8746-EE224FF4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B1D5-BE15-45AB-A98D-60BFBD1A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35D4-C6FD-4B31-B210-DB97572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96B1C-900D-4402-A648-A3A3A0F41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CEEC6-CF81-421A-8910-A5DADD1E2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AE74-94A2-4E32-BA68-99F6AB0ED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69790-FB2C-4786-AC99-B0AF3C10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8380D-CC52-4678-9612-C0BBD3B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F3E8A-349D-4994-8713-6E6541A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8118-6F42-4520-B0DE-CAB88DDD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25060-61FA-4D62-A553-C1756A1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34888-6E4F-4B40-909D-362CBE7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071E8-0F81-41CF-8632-3050649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BC0B-7D37-456B-AAFC-45D5042A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E4783-997C-4F9A-AF2A-93DB8B72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CEF40-DF10-4E1A-A0E9-33370C7D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A2B-F55A-40DB-8EC6-F2C435D1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F137-EC25-4958-B472-9850E2B4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944B8-2D3B-4A28-A591-CF295FB7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8C913-3E42-4BF4-AE8D-A74EE7EF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6280-1183-4F01-A296-CA5FDEE9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EC4B-C2B6-43B6-9658-B0E625E6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DAEB-F4F4-42EE-81FA-071195E5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6F476-7798-4203-B16B-237EE2E07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C72EB-D112-415F-ABF7-8B7BFF6C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DEF7F-65FA-4DFE-85AF-109AC231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EE65-6A87-4918-9867-8A33A04D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FFBF-900B-4955-8CDD-021A21E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40AD4-B711-4158-8CDB-D6334F7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7A3B-C86E-4780-8DE2-BC3948CC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24B7-FAE5-4C44-8F36-63809AC9E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7B5B-50ED-419B-A865-62DE2A4C935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71AB-A670-4EEF-BAE0-B291751FD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6471-DB35-4276-AA19-BC737571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C0FD-E4D9-6741-8E3C-B8C9D836E7ED}" type="datetimeFigureOut">
              <a:rPr lang="en-DK" smtClean="0"/>
              <a:t>08/25/2022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422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365125"/>
            <a:ext cx="11230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46" y="1825625"/>
            <a:ext cx="11230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6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ED05-CC1B-5543-A0A2-9607BD17950E}" type="datetime1">
              <a:rPr lang="da-DK" smtClean="0"/>
              <a:t>25-08-2022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1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022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hronoshub.io/events/" TargetMode="External"/><Relationship Id="rId4" Type="http://schemas.openxmlformats.org/officeDocument/2006/relationships/hyperlink" Target="https://chronoshub.io/newslett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hyperlink" Target="mailto:mj@chronos-oa.com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7FF83569-11B5-514C-889A-5FEEA1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3075" y="1970337"/>
            <a:ext cx="17328945" cy="890816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FE52BC-807C-A243-A7CF-206019AA8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195" y="2293421"/>
            <a:ext cx="7705110" cy="11355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latin typeface="Public Sans"/>
              </a:rPr>
              <a:t>OPEN ACCESS CHALLENGES 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en-US" sz="2800" b="1">
                <a:latin typeface="Public Sans"/>
              </a:rPr>
              <a:t>FOR SMALL PUBLISHERS </a:t>
            </a:r>
            <a:endParaRPr lang="en-US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DF860-DA35-2F42-9161-70A5A0A8AF8D}"/>
              </a:ext>
            </a:extLst>
          </p:cNvPr>
          <p:cNvSpPr txBox="1"/>
          <p:nvPr/>
        </p:nvSpPr>
        <p:spPr>
          <a:xfrm>
            <a:off x="292100" y="6286805"/>
            <a:ext cx="17780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K" sz="1200">
                <a:latin typeface="Calibri" panose="020F0502020204030204"/>
              </a:rPr>
              <a:t>August</a:t>
            </a:r>
            <a:r>
              <a:rPr kumimoji="0" lang="en-DK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DK" sz="1200">
                <a:latin typeface="Calibri" panose="020F0502020204030204"/>
              </a:rPr>
              <a:t>25</a:t>
            </a:r>
            <a:r>
              <a:rPr kumimoji="0" lang="en-DK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</a:t>
            </a:r>
          </a:p>
        </p:txBody>
      </p:sp>
      <p:pic>
        <p:nvPicPr>
          <p:cNvPr id="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A6B4FC5-B434-3940-94A9-3773D92E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5" y="991937"/>
            <a:ext cx="6419850" cy="97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92D14-7A28-3C43-BF7B-A2247F08848A}"/>
              </a:ext>
            </a:extLst>
          </p:cNvPr>
          <p:cNvSpPr txBox="1"/>
          <p:nvPr/>
        </p:nvSpPr>
        <p:spPr>
          <a:xfrm>
            <a:off x="4242238" y="471441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4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3ABF-CC99-0E49-AC21-66740B38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03" y="2304301"/>
            <a:ext cx="5265832" cy="1325563"/>
          </a:xfrm>
        </p:spPr>
        <p:txBody>
          <a:bodyPr>
            <a:normAutofit fontScale="90000"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UNIVERSITY OF WISCONSIN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AA33-EFBD-1848-9088-5B87BAA4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3" y="3547443"/>
            <a:ext cx="4209288" cy="11159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i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Challenges</a:t>
            </a:r>
            <a:endParaRPr lang="en-DK" sz="2400" b="1" i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EDF08-FAB2-664E-A174-811A2385A85E}"/>
              </a:ext>
            </a:extLst>
          </p:cNvPr>
          <p:cNvSpPr txBox="1"/>
          <p:nvPr/>
        </p:nvSpPr>
        <p:spPr>
          <a:xfrm>
            <a:off x="6298367" y="2304301"/>
            <a:ext cx="459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>
              <a:solidFill>
                <a:srgbClr val="15182F"/>
              </a:solidFill>
              <a:latin typeface="Public San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  <a:ea typeface="+mn-lt"/>
                <a:cs typeface="+mn-lt"/>
              </a:rPr>
              <a:t>Little funding in HSS = no substantial funder demands for OA. The majority of our authors are located within the US, where there is less funding (and funder demands) for OA.</a:t>
            </a:r>
            <a:endParaRPr lang="en-US" sz="1200">
              <a:latin typeface="Public San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1200">
              <a:solidFill>
                <a:srgbClr val="15182F"/>
              </a:solidFill>
              <a:latin typeface="Public San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Lack of author interest for OA. In some cases, humanities authors do not wish to publish OA, because they would like to republish (in a monograph) at a later date. The article </a:t>
            </a:r>
            <a:r>
              <a:rPr lang="en-GB" sz="1200" u="sng">
                <a:solidFill>
                  <a:srgbClr val="15182F"/>
                </a:solidFill>
                <a:latin typeface="Public Sans"/>
                <a:cs typeface="Calibri"/>
              </a:rPr>
              <a:t>is</a:t>
            </a:r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 the research, not the product of the research.</a:t>
            </a:r>
            <a:endParaRPr lang="en-GB" sz="1200">
              <a:latin typeface="Public Sans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1200">
              <a:solidFill>
                <a:srgbClr val="15182F"/>
              </a:solidFill>
              <a:latin typeface="Public San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In some cases, subscription revenue financially supports a scholarly society.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9B687B-90FA-3A45-87F9-BDEDC70BD1D6}"/>
              </a:ext>
            </a:extLst>
          </p:cNvPr>
          <p:cNvSpPr/>
          <p:nvPr/>
        </p:nvSpPr>
        <p:spPr>
          <a:xfrm>
            <a:off x="866467" y="2078741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1907CA0-D8A1-E036-7B4B-1CE513327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1" y="6014276"/>
            <a:ext cx="1978755" cy="6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456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CA0D65-43B8-5644-9F86-316A2105BE0D}"/>
              </a:ext>
            </a:extLst>
          </p:cNvPr>
          <p:cNvSpPr/>
          <p:nvPr/>
        </p:nvSpPr>
        <p:spPr>
          <a:xfrm>
            <a:off x="500921" y="430967"/>
            <a:ext cx="11190157" cy="5996066"/>
          </a:xfrm>
          <a:prstGeom prst="rect">
            <a:avLst/>
          </a:prstGeom>
          <a:solidFill>
            <a:srgbClr val="15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AAD5-2342-914E-AF27-6D1F21D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81" y="2409537"/>
            <a:ext cx="9031234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Public Sans"/>
              </a:rPr>
              <a:t>Discussion</a:t>
            </a:r>
            <a:r>
              <a:rPr lang="da-DK" sz="5400" b="1">
                <a:solidFill>
                  <a:schemeClr val="bg1"/>
                </a:solidFill>
                <a:latin typeface="Public Sans"/>
              </a:rPr>
              <a:t> of Challenges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B339-2151-2048-965C-D1377639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623" y="4052819"/>
            <a:ext cx="8707301" cy="11885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Differences in author demands – due to funder requirements?</a:t>
            </a:r>
          </a:p>
          <a:p>
            <a:pPr marL="0" indent="0"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Staff capacity &amp; relationships with libraries and agents</a:t>
            </a:r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Technical demands &amp; infrastructure</a:t>
            </a:r>
            <a:endParaRPr lang="en-US" sz="200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0" indent="0"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Organisation's OA mission</a:t>
            </a:r>
            <a:endParaRPr lang="en-US" sz="2000">
              <a:cs typeface="Calibri"/>
            </a:endParaRPr>
          </a:p>
          <a:p>
            <a:pPr marL="0" indent="0" algn="ctr">
              <a:buNone/>
            </a:pPr>
            <a:r>
              <a:rPr lang="en-GB">
                <a:cs typeface="Calibri"/>
              </a:rPr>
              <a:t>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9434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CA0D65-43B8-5644-9F86-316A2105BE0D}"/>
              </a:ext>
            </a:extLst>
          </p:cNvPr>
          <p:cNvSpPr/>
          <p:nvPr/>
        </p:nvSpPr>
        <p:spPr>
          <a:xfrm>
            <a:off x="500921" y="430967"/>
            <a:ext cx="11190157" cy="5996066"/>
          </a:xfrm>
          <a:prstGeom prst="rect">
            <a:avLst/>
          </a:prstGeom>
          <a:solidFill>
            <a:srgbClr val="15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AAD5-2342-914E-AF27-6D1F21D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679" y="2766218"/>
            <a:ext cx="8528639" cy="1325563"/>
          </a:xfrm>
        </p:spPr>
        <p:txBody>
          <a:bodyPr>
            <a:noAutofit/>
          </a:bodyPr>
          <a:lstStyle/>
          <a:p>
            <a:pPr algn="ctr"/>
            <a:r>
              <a:rPr lang="da-DK" sz="8800" b="1" err="1">
                <a:solidFill>
                  <a:schemeClr val="bg1"/>
                </a:solidFill>
                <a:latin typeface="Public Sans"/>
              </a:rPr>
              <a:t>What's</a:t>
            </a:r>
            <a:r>
              <a:rPr lang="da-DK" sz="8800" b="1">
                <a:solidFill>
                  <a:schemeClr val="bg1"/>
                </a:solidFill>
                <a:latin typeface="Public Sans"/>
              </a:rPr>
              <a:t> </a:t>
            </a:r>
            <a:r>
              <a:rPr lang="da-DK" sz="8800" b="1" err="1">
                <a:solidFill>
                  <a:schemeClr val="bg1"/>
                </a:solidFill>
                <a:latin typeface="Public Sans"/>
              </a:rPr>
              <a:t>next</a:t>
            </a:r>
            <a:r>
              <a:rPr lang="da-DK" sz="8800" b="1">
                <a:solidFill>
                  <a:schemeClr val="bg1"/>
                </a:solidFill>
                <a:latin typeface="Public Sans"/>
              </a:rPr>
              <a:t>?</a:t>
            </a:r>
            <a:endParaRPr lang="en-DK" sz="8800" b="1">
              <a:solidFill>
                <a:schemeClr val="bg1"/>
              </a:solidFill>
              <a:latin typeface="Public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B339-2151-2048-965C-D1377639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668" y="4371884"/>
            <a:ext cx="7173899" cy="8166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What's next for your organisation? </a:t>
            </a:r>
          </a:p>
          <a:p>
            <a:pPr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Need for fairer business models?</a:t>
            </a:r>
          </a:p>
          <a:p>
            <a:pPr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Community spirit</a:t>
            </a:r>
          </a:p>
          <a:p>
            <a:pPr algn="ctr">
              <a:buNone/>
            </a:pPr>
            <a:r>
              <a:rPr lang="en-GB" sz="2000" b="1">
                <a:solidFill>
                  <a:srgbClr val="4BCAF5"/>
                </a:solidFill>
                <a:latin typeface="Public Sans"/>
              </a:rPr>
              <a:t>Audience Q&amp;A</a:t>
            </a:r>
          </a:p>
        </p:txBody>
      </p:sp>
    </p:spTree>
    <p:extLst>
      <p:ext uri="{BB962C8B-B14F-4D97-AF65-F5344CB8AC3E}">
        <p14:creationId xmlns:p14="http://schemas.microsoft.com/office/powerpoint/2010/main" val="291098654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D60EF2-B2C9-4087-8228-E1614983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100" y="1666017"/>
            <a:ext cx="5149331" cy="3315739"/>
          </a:xfrm>
          <a:prstGeom prst="rect">
            <a:avLst/>
          </a:prstGeom>
        </p:spPr>
      </p:pic>
      <p:pic>
        <p:nvPicPr>
          <p:cNvPr id="4" name="Computer_4.png">
            <a:extLst>
              <a:ext uri="{FF2B5EF4-FFF2-40B4-BE49-F238E27FC236}">
                <a16:creationId xmlns:a16="http://schemas.microsoft.com/office/drawing/2014/main" id="{68C4B246-66C9-E94D-9D7E-CAA76BF6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685" y="1256109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A2513-1D6F-4942-A43A-3E9801DF1009}"/>
              </a:ext>
            </a:extLst>
          </p:cNvPr>
          <p:cNvSpPr/>
          <p:nvPr/>
        </p:nvSpPr>
        <p:spPr>
          <a:xfrm>
            <a:off x="5824040" y="2773534"/>
            <a:ext cx="5549154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Sign up for our newsletter to stay informed on the latest developments in research publishing, open access complexities, customer case stories, future webinars, events, and much more.  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only send out our newsletter once a month </a:t>
            </a:r>
            <a:r>
              <a:rPr lang="en-US" sz="1600">
                <a:solidFill>
                  <a:prstClr val="black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– less is much more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Newsletter: </a:t>
            </a:r>
            <a:r>
              <a:rPr lang="en-GB" sz="1600">
                <a:latin typeface="Public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https://chronoshub.io/newsletter/</a:t>
            </a:r>
            <a:endParaRPr lang="en-GB" sz="1600">
              <a:latin typeface="Public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Public Sans"/>
                <a:cs typeface="Open Sans"/>
              </a:rPr>
              <a:t>Event list: </a:t>
            </a:r>
            <a:r>
              <a:rPr lang="en-GB" sz="1600">
                <a:latin typeface="Public Sans"/>
                <a:cs typeface="Open Sans"/>
                <a:hlinkClick r:id="rId5"/>
              </a:rPr>
              <a:t>https://chronoshub.io/events/</a:t>
            </a:r>
            <a:r>
              <a:rPr lang="en-GB" sz="1600">
                <a:latin typeface="Public Sans"/>
                <a:cs typeface="Open Sans"/>
              </a:rPr>
              <a:t>	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89215-F1A6-164C-8298-2B2B4FD4F13E}"/>
              </a:ext>
            </a:extLst>
          </p:cNvPr>
          <p:cNvSpPr/>
          <p:nvPr/>
        </p:nvSpPr>
        <p:spPr>
          <a:xfrm>
            <a:off x="5691598" y="1277835"/>
            <a:ext cx="216000" cy="216000"/>
          </a:xfrm>
          <a:prstGeom prst="ellipse">
            <a:avLst/>
          </a:prstGeom>
          <a:solidFill>
            <a:srgbClr val="4BCAF5"/>
          </a:solidFill>
          <a:ln>
            <a:solidFill>
              <a:srgbClr val="4BC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1A214-AA70-5046-9337-FB5CF2F3D3A6}"/>
              </a:ext>
            </a:extLst>
          </p:cNvPr>
          <p:cNvSpPr txBox="1"/>
          <p:nvPr/>
        </p:nvSpPr>
        <p:spPr>
          <a:xfrm>
            <a:off x="5770569" y="1437417"/>
            <a:ext cx="569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BCAF5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NEWSLETTER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AC2E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&amp; EVENTS LIST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A2FA87-81EB-524E-AC01-D1A45A50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FC0B487-1981-9B42-9FAE-114FB76A0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pic>
        <p:nvPicPr>
          <p:cNvPr id="10" name="Computer_4.png">
            <a:extLst>
              <a:ext uri="{FF2B5EF4-FFF2-40B4-BE49-F238E27FC236}">
                <a16:creationId xmlns:a16="http://schemas.microsoft.com/office/drawing/2014/main" id="{2EB0480D-187B-0A4A-BFDF-4376626A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4006" y="1256400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004BEC6F-0B42-4368-A6AD-0ABCB25E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14841" y="1227351"/>
            <a:ext cx="12480006" cy="6412570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E6D05-49A9-93F6-FEE6-51D14BF3A3D0}"/>
              </a:ext>
            </a:extLst>
          </p:cNvPr>
          <p:cNvSpPr txBox="1"/>
          <p:nvPr/>
        </p:nvSpPr>
        <p:spPr>
          <a:xfrm>
            <a:off x="3536417" y="532444"/>
            <a:ext cx="569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UPCOMING EVENTS</a:t>
            </a:r>
            <a:endParaRPr kumimoji="0" lang="en-DK" sz="40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B438FE-CDC4-8974-32AA-C6DAAAD8C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70" y="1491086"/>
            <a:ext cx="9968592" cy="41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984487A6-0303-1DB9-4E12-2ABCEA73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80370" y="1272175"/>
            <a:ext cx="12480006" cy="6412570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9077" y="66258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E6D05-49A9-93F6-FEE6-51D14BF3A3D0}"/>
              </a:ext>
            </a:extLst>
          </p:cNvPr>
          <p:cNvSpPr txBox="1"/>
          <p:nvPr/>
        </p:nvSpPr>
        <p:spPr>
          <a:xfrm>
            <a:off x="3536417" y="532444"/>
            <a:ext cx="56993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UPCOMING </a:t>
            </a:r>
            <a:r>
              <a:rPr lang="en-US" sz="4000" b="1">
                <a:latin typeface="Public Sans"/>
                <a:ea typeface="Open Sans"/>
                <a:cs typeface="Open Sans"/>
              </a:rPr>
              <a:t>DEMOS</a:t>
            </a:r>
            <a:endParaRPr kumimoji="0" lang="en-DK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</p:txBody>
      </p:sp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59DBAD-E3D3-EADF-97AA-26010A4F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69" y="1584403"/>
            <a:ext cx="10353907" cy="3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2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0E965858-3658-F543-AD2B-257EC602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0937" y="-13391"/>
            <a:ext cx="14914688" cy="76670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8D93D0-5AEF-2842-878A-DD66AB4B7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07" y="2023013"/>
            <a:ext cx="778066" cy="5187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2EAD93-212B-744F-9375-28D909FF5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53" y="2624956"/>
            <a:ext cx="726520" cy="48434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419EF7A-085A-5548-9042-9630510D7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53" y="3198416"/>
            <a:ext cx="726520" cy="484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6639D-CAC7-4746-BF77-7FB855F55E1A}"/>
              </a:ext>
            </a:extLst>
          </p:cNvPr>
          <p:cNvSpPr/>
          <p:nvPr/>
        </p:nvSpPr>
        <p:spPr>
          <a:xfrm>
            <a:off x="1660372" y="2102252"/>
            <a:ext cx="187602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/>
              </a:rPr>
              <a:t>@</a:t>
            </a:r>
            <a:r>
              <a:rPr lang="en-DK">
                <a:latin typeface="Public Sans"/>
              </a:rPr>
              <a:t>Chronoslimited </a:t>
            </a: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9F9CD-C182-0D4A-886B-83B4889A534E}"/>
              </a:ext>
            </a:extLst>
          </p:cNvPr>
          <p:cNvSpPr/>
          <p:nvPr/>
        </p:nvSpPr>
        <p:spPr>
          <a:xfrm>
            <a:off x="1660372" y="2653049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FC976-6035-6F4E-99E7-B82AFC7D68B3}"/>
              </a:ext>
            </a:extLst>
          </p:cNvPr>
          <p:cNvSpPr/>
          <p:nvPr/>
        </p:nvSpPr>
        <p:spPr>
          <a:xfrm>
            <a:off x="1660372" y="3216657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6" name="Google Shape;116;p2">
            <a:extLst>
              <a:ext uri="{FF2B5EF4-FFF2-40B4-BE49-F238E27FC236}">
                <a16:creationId xmlns:a16="http://schemas.microsoft.com/office/drawing/2014/main" id="{FA080030-207A-E042-8131-9CCE35C31854}"/>
              </a:ext>
            </a:extLst>
          </p:cNvPr>
          <p:cNvSpPr txBox="1">
            <a:spLocks/>
          </p:cNvSpPr>
          <p:nvPr/>
        </p:nvSpPr>
        <p:spPr>
          <a:xfrm>
            <a:off x="987272" y="5521554"/>
            <a:ext cx="2053928" cy="6771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a-DK"/>
            </a:defPPr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Public Sans" pitchFamily="2" charset="77"/>
                <a:ea typeface="+mj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/>
                <a:cs typeface="Times New Roman"/>
                <a:sym typeface="Muli Regular"/>
              </a:rPr>
              <a:t>Romy Beard</a:t>
            </a:r>
            <a:endParaRPr lang="en-US" sz="1400" b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0">
                <a:solidFill>
                  <a:schemeClr val="tx1"/>
                </a:solidFill>
                <a:latin typeface="Public Sans"/>
                <a:cs typeface="Times New Roman"/>
              </a:rPr>
              <a:t>Head of Publisher Relations</a:t>
            </a:r>
            <a:br>
              <a:rPr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 pitchFamily="2" charset="77"/>
                <a:cs typeface="Times New Roman" panose="02020603050405020304" pitchFamily="18" charset="0"/>
              </a:rPr>
            </a:br>
            <a:r>
              <a:rPr lang="en-US" sz="1200" b="0">
                <a:solidFill>
                  <a:schemeClr val="tx1"/>
                </a:solidFill>
                <a:latin typeface="Public Sans"/>
                <a:cs typeface="Times New Roman"/>
                <a:sym typeface="Muli Regular"/>
              </a:rPr>
              <a:t>rb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"/>
                <a:cs typeface="Times New Roman"/>
                <a:sym typeface="Muli Regular"/>
              </a:rPr>
              <a:t>@chronoshub.io</a:t>
            </a:r>
            <a:r>
              <a:rPr lang="en-US" sz="1200" b="0">
                <a:solidFill>
                  <a:schemeClr val="tx1"/>
                </a:solidFill>
                <a:latin typeface="Public Sans"/>
                <a:cs typeface="Times New Roman"/>
                <a:sym typeface="Muli Regular"/>
              </a:rPr>
              <a:t> 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ublic Sans" pitchFamily="2" charset="77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697C6BE4-3A5C-D548-8122-19823EEA29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98" y="4309390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911E100-2F79-7C4B-BA75-0C4A7381198A}"/>
              </a:ext>
            </a:extLst>
          </p:cNvPr>
          <p:cNvSpPr/>
          <p:nvPr/>
        </p:nvSpPr>
        <p:spPr>
          <a:xfrm>
            <a:off x="1032213" y="4295411"/>
            <a:ext cx="1168921" cy="117953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9562DA1-A579-D84B-A500-21D02B4C05EE}"/>
              </a:ext>
            </a:extLst>
          </p:cNvPr>
          <p:cNvSpPr/>
          <p:nvPr/>
        </p:nvSpPr>
        <p:spPr>
          <a:xfrm>
            <a:off x="3482179" y="5477999"/>
            <a:ext cx="244489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Martin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Jagerhorn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Head of Business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mj@chronoshub.io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Times New Roman" panose="02020603050405020304" pitchFamily="18" charset="0"/>
              <a:sym typeface="HK Grotesk Bold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9BF50D7F-70B6-8C43-AFCD-8EFDE82510F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519" y="4313554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C53ACC-2478-C540-9256-AC5247E16F6A}"/>
              </a:ext>
            </a:extLst>
          </p:cNvPr>
          <p:cNvSpPr/>
          <p:nvPr/>
        </p:nvSpPr>
        <p:spPr>
          <a:xfrm>
            <a:off x="3537900" y="4294295"/>
            <a:ext cx="1168921" cy="1165561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246AF10D-F22B-204D-99B0-964FC01CF71A}"/>
              </a:ext>
            </a:extLst>
          </p:cNvPr>
          <p:cNvSpPr txBox="1">
            <a:spLocks/>
          </p:cNvSpPr>
          <p:nvPr/>
        </p:nvSpPr>
        <p:spPr>
          <a:xfrm>
            <a:off x="1909229" y="853640"/>
            <a:ext cx="8373542" cy="9252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PLEASE CONNECT WITH US</a:t>
            </a:r>
            <a:endParaRPr kumimoji="0" lang="en-DK" sz="32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Subtitle 7">
            <a:extLst>
              <a:ext uri="{FF2B5EF4-FFF2-40B4-BE49-F238E27FC236}">
                <a16:creationId xmlns:a16="http://schemas.microsoft.com/office/drawing/2014/main" id="{6B0366F5-D9FB-834C-9168-9963EFAF99E7}"/>
              </a:ext>
            </a:extLst>
          </p:cNvPr>
          <p:cNvSpPr txBox="1">
            <a:spLocks/>
          </p:cNvSpPr>
          <p:nvPr/>
        </p:nvSpPr>
        <p:spPr>
          <a:xfrm>
            <a:off x="2168652" y="644779"/>
            <a:ext cx="7854696" cy="280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QUESTIONS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94271674-9927-9B41-80A1-0B6318E382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2A6CC88-AB0A-3C47-93E1-E0956B6DFDBE}"/>
              </a:ext>
            </a:extLst>
          </p:cNvPr>
          <p:cNvSpPr txBox="1"/>
          <p:nvPr/>
        </p:nvSpPr>
        <p:spPr>
          <a:xfrm>
            <a:off x="2767757" y="1594112"/>
            <a:ext cx="6931128" cy="10165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>
                <a:latin typeface="Public Sans"/>
              </a:rPr>
              <a:t>OPEN ACCESS CHALLENGES </a:t>
            </a:r>
            <a:endParaRPr lang="en-US">
              <a:latin typeface="Calibri" panose="020F0502020204030204"/>
              <a:cs typeface="Calibri"/>
            </a:endParaRPr>
          </a:p>
          <a:p>
            <a:pPr algn="ctr">
              <a:lnSpc>
                <a:spcPct val="110000"/>
              </a:lnSpc>
            </a:pPr>
            <a:r>
              <a:rPr lang="en-US" sz="2800" b="1">
                <a:latin typeface="Public Sans"/>
              </a:rPr>
              <a:t>FOR SMALL PUBLISHERS</a:t>
            </a:r>
            <a:endParaRPr lang="en-US"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A6DFA-765A-B14D-BBC8-D2204F0F3E66}"/>
              </a:ext>
            </a:extLst>
          </p:cNvPr>
          <p:cNvCxnSpPr>
            <a:cxnSpLocks/>
          </p:cNvCxnSpPr>
          <p:nvPr/>
        </p:nvCxnSpPr>
        <p:spPr>
          <a:xfrm>
            <a:off x="5345630" y="1181671"/>
            <a:ext cx="1489780" cy="0"/>
          </a:xfrm>
          <a:prstGeom prst="line">
            <a:avLst/>
          </a:prstGeom>
          <a:ln w="57150">
            <a:solidFill>
              <a:srgbClr val="4BCA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A490CCD-A7AB-9849-9746-4C34AC35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B8C565DE-65E2-324E-8EE4-2C1FE2955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BE183F-124B-FB41-BCD5-B7D635850C33}"/>
              </a:ext>
            </a:extLst>
          </p:cNvPr>
          <p:cNvSpPr txBox="1"/>
          <p:nvPr/>
        </p:nvSpPr>
        <p:spPr>
          <a:xfrm>
            <a:off x="1370969" y="5138571"/>
            <a:ext cx="176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Romy Beard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8C3452-3F20-E746-8EB6-73366BE9E770}"/>
              </a:ext>
            </a:extLst>
          </p:cNvPr>
          <p:cNvSpPr/>
          <p:nvPr/>
        </p:nvSpPr>
        <p:spPr>
          <a:xfrm>
            <a:off x="1528257" y="3181197"/>
            <a:ext cx="1610224" cy="1631488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98459A-0598-064F-9E8B-1654126C6011}"/>
              </a:ext>
            </a:extLst>
          </p:cNvPr>
          <p:cNvSpPr/>
          <p:nvPr/>
        </p:nvSpPr>
        <p:spPr>
          <a:xfrm>
            <a:off x="1331008" y="2740331"/>
            <a:ext cx="172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4BCAF5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Our moderator</a:t>
            </a:r>
            <a:endParaRPr lang="en-GB" sz="1400" b="1">
              <a:solidFill>
                <a:srgbClr val="4BCAF5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23BD22-28EC-0148-83A9-226F9DE141AD}"/>
              </a:ext>
            </a:extLst>
          </p:cNvPr>
          <p:cNvSpPr/>
          <p:nvPr/>
        </p:nvSpPr>
        <p:spPr>
          <a:xfrm>
            <a:off x="1230204" y="5493304"/>
            <a:ext cx="21968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>
                <a:latin typeface="Public Sans"/>
                <a:cs typeface="Times New Roman"/>
                <a:sym typeface="Muli Regular"/>
              </a:rPr>
              <a:t>Head of Publisher Relations </a:t>
            </a:r>
            <a:endParaRPr lang="en-US" sz="1200" err="1">
              <a:latin typeface="Public Sans"/>
              <a:ea typeface="Open Sans" panose="020B0606030504020204" pitchFamily="34" charset="0"/>
              <a:cs typeface="Times New Roman"/>
              <a:sym typeface="Muli Regular"/>
            </a:endParaRPr>
          </a:p>
          <a:p>
            <a:pPr algn="ctr"/>
            <a:r>
              <a:rPr lang="en-US" sz="1200">
                <a:latin typeface="Public Sans"/>
                <a:cs typeface="Times New Roman"/>
                <a:sym typeface="Muli Regular"/>
              </a:rPr>
              <a:t>ChronosHub</a:t>
            </a:r>
            <a:endParaRPr lang="en-US" sz="1200">
              <a:latin typeface="Public Sans"/>
              <a:ea typeface="Open Sans" panose="020B0606030504020204" pitchFamily="34" charset="0"/>
              <a:cs typeface="Times New Roman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CAB6FFE-AEDA-7D4B-BC33-C77C3672E6B5}"/>
              </a:ext>
            </a:extLst>
          </p:cNvPr>
          <p:cNvSpPr/>
          <p:nvPr/>
        </p:nvSpPr>
        <p:spPr>
          <a:xfrm>
            <a:off x="9499535" y="3263874"/>
            <a:ext cx="1358559" cy="1398263"/>
          </a:xfrm>
          <a:prstGeom prst="ellipse">
            <a:avLst/>
          </a:prstGeom>
          <a:noFill/>
          <a:ln w="1016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2ACBE-3BFF-4266-BDFA-52D41BEE1887}"/>
              </a:ext>
            </a:extLst>
          </p:cNvPr>
          <p:cNvSpPr txBox="1"/>
          <p:nvPr/>
        </p:nvSpPr>
        <p:spPr>
          <a:xfrm>
            <a:off x="4242238" y="762385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 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4360C-7066-4ABB-9082-3727AF8D4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3319" y="-2356922"/>
            <a:ext cx="4000126" cy="4000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B2CC46-D292-2E48-9FA4-2F5A5EBAB926}"/>
              </a:ext>
            </a:extLst>
          </p:cNvPr>
          <p:cNvSpPr txBox="1"/>
          <p:nvPr/>
        </p:nvSpPr>
        <p:spPr>
          <a:xfrm>
            <a:off x="9104595" y="5138571"/>
            <a:ext cx="205785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b="1">
                <a:latin typeface="Public Sans"/>
              </a:rPr>
              <a:t>Toni Gunnison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1947F1-E2AF-4949-BB39-4AF26DE1FF09}"/>
              </a:ext>
            </a:extLst>
          </p:cNvPr>
          <p:cNvSpPr/>
          <p:nvPr/>
        </p:nvSpPr>
        <p:spPr>
          <a:xfrm>
            <a:off x="9053521" y="5493304"/>
            <a:ext cx="21600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Journals Manager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BE963B-C435-D445-A6F5-8964764284F8}"/>
              </a:ext>
            </a:extLst>
          </p:cNvPr>
          <p:cNvSpPr/>
          <p:nvPr/>
        </p:nvSpPr>
        <p:spPr>
          <a:xfrm>
            <a:off x="8966637" y="2740331"/>
            <a:ext cx="248058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Wisconsin University Press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65961E-C77C-E94C-868A-78747EFE139C}"/>
              </a:ext>
            </a:extLst>
          </p:cNvPr>
          <p:cNvSpPr txBox="1"/>
          <p:nvPr/>
        </p:nvSpPr>
        <p:spPr>
          <a:xfrm>
            <a:off x="6426947" y="5123972"/>
            <a:ext cx="23355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b="1"/>
              <a:t>Phillip Kalantzis-Cope</a:t>
            </a:r>
            <a:endParaRPr lang="de-DE" sz="1600" b="1">
              <a:latin typeface="Public San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6393CF-3654-A847-8770-F5CC3FFE4646}"/>
              </a:ext>
            </a:extLst>
          </p:cNvPr>
          <p:cNvSpPr/>
          <p:nvPr/>
        </p:nvSpPr>
        <p:spPr>
          <a:xfrm>
            <a:off x="6488654" y="5493304"/>
            <a:ext cx="21960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Chief Social Scientist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ACCC1-08F8-E641-8139-BC83F7E4472F}"/>
              </a:ext>
            </a:extLst>
          </p:cNvPr>
          <p:cNvSpPr/>
          <p:nvPr/>
        </p:nvSpPr>
        <p:spPr>
          <a:xfrm>
            <a:off x="6321301" y="2740331"/>
            <a:ext cx="21960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sz="1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Common Ground Research Networks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8DB1E-6308-6D4A-A7E0-89CA98CAE5A8}"/>
              </a:ext>
            </a:extLst>
          </p:cNvPr>
          <p:cNvSpPr txBox="1"/>
          <p:nvPr/>
        </p:nvSpPr>
        <p:spPr>
          <a:xfrm>
            <a:off x="3539290" y="5138571"/>
            <a:ext cx="238444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Public Sans"/>
              </a:rPr>
              <a:t>James Rice</a:t>
            </a:r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3DD6C6C5-0B81-429A-A690-4D673B5BA60E}"/>
              </a:ext>
            </a:extLst>
          </p:cNvPr>
          <p:cNvSpPr/>
          <p:nvPr/>
        </p:nvSpPr>
        <p:spPr>
          <a:xfrm>
            <a:off x="3633513" y="5493304"/>
            <a:ext cx="219600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Partner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0D1F7-5DD5-31C0-CA3E-9B4CC3C85536}"/>
              </a:ext>
            </a:extLst>
          </p:cNvPr>
          <p:cNvSpPr/>
          <p:nvPr/>
        </p:nvSpPr>
        <p:spPr>
          <a:xfrm>
            <a:off x="3416687" y="2740331"/>
            <a:ext cx="252627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sz="1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White Horse Press</a:t>
            </a:r>
            <a:endParaRPr lang="en-US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3D10CFF-A619-8D95-912D-E4DAF0B46C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213" b="44721"/>
          <a:stretch/>
        </p:blipFill>
        <p:spPr>
          <a:xfrm>
            <a:off x="1192690" y="3222716"/>
            <a:ext cx="9835197" cy="18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311327D9-7057-7240-B7D0-A623132D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2430" y="-4861805"/>
            <a:ext cx="17328945" cy="8908161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05FBF6-8E2F-DE49-AB4D-4ABDB63BE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37" y="3091524"/>
            <a:ext cx="4508500" cy="77470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3E46F0-AC71-CE40-AEDB-F3D998E0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37" y="4628956"/>
            <a:ext cx="4508500" cy="774700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1C98AF-D19D-5E44-BB23-77CD30D1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47" y="4628956"/>
            <a:ext cx="4508500" cy="7747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19382D-22BA-114D-98D6-3996C3D6E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47" y="3110699"/>
            <a:ext cx="4508500" cy="7747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65EA918-69B5-F540-94D6-7FE525233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592" y="1514247"/>
            <a:ext cx="5766816" cy="925258"/>
          </a:xfrm>
        </p:spPr>
        <p:txBody>
          <a:bodyPr>
            <a:normAutofit/>
          </a:bodyPr>
          <a:lstStyle/>
          <a:p>
            <a:r>
              <a:rPr lang="en-DK" b="1">
                <a:latin typeface="Public Sans"/>
                <a:ea typeface="Open Sans"/>
                <a:cs typeface="Open Sans"/>
              </a:rPr>
              <a:t>CONTENT</a:t>
            </a:r>
            <a:endParaRPr lang="en-DK" b="1"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4D203A3-FABD-FF4F-AAB0-04BE6E5EA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652" y="1086829"/>
            <a:ext cx="7854696" cy="427418"/>
          </a:xfrm>
        </p:spPr>
        <p:txBody>
          <a:bodyPr>
            <a:normAutofit/>
          </a:bodyPr>
          <a:lstStyle/>
          <a:p>
            <a:r>
              <a:rPr lang="en-DK" sz="1600">
                <a:latin typeface="Public Sans" pitchFamily="2" charset="77"/>
              </a:rPr>
              <a:t>The agenda for today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70122-D983-AA4C-AD5F-C7BDE104AA7C}"/>
              </a:ext>
            </a:extLst>
          </p:cNvPr>
          <p:cNvSpPr txBox="1"/>
          <p:nvPr/>
        </p:nvSpPr>
        <p:spPr>
          <a:xfrm>
            <a:off x="2618996" y="3327161"/>
            <a:ext cx="252006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>
                <a:latin typeface="Public Sans"/>
                <a:ea typeface="Open Sans"/>
                <a:cs typeface="Open Sans"/>
              </a:rPr>
              <a:t>Short </a:t>
            </a:r>
            <a:r>
              <a:rPr lang="da-DK" sz="1600" err="1">
                <a:latin typeface="Public Sans"/>
                <a:ea typeface="Open Sans"/>
                <a:cs typeface="Open Sans"/>
              </a:rPr>
              <a:t>presentations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54637-AB09-D041-AE79-2DB05814AC7B}"/>
              </a:ext>
            </a:extLst>
          </p:cNvPr>
          <p:cNvSpPr txBox="1"/>
          <p:nvPr/>
        </p:nvSpPr>
        <p:spPr>
          <a:xfrm>
            <a:off x="2660185" y="4842136"/>
            <a:ext cx="286052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 err="1">
                <a:latin typeface="Public Sans"/>
                <a:ea typeface="Open Sans"/>
                <a:cs typeface="Open Sans"/>
              </a:rPr>
              <a:t>Discussion</a:t>
            </a:r>
            <a:r>
              <a:rPr lang="da-DK" sz="1600">
                <a:latin typeface="Public Sans"/>
                <a:ea typeface="Open Sans"/>
                <a:cs typeface="Open Sans"/>
              </a:rPr>
              <a:t> of Challenges</a:t>
            </a:r>
            <a:endParaRPr lang="en-US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8937C-9FC0-3949-9357-86636E7BFC99}"/>
              </a:ext>
            </a:extLst>
          </p:cNvPr>
          <p:cNvSpPr txBox="1"/>
          <p:nvPr/>
        </p:nvSpPr>
        <p:spPr>
          <a:xfrm>
            <a:off x="7796818" y="4846417"/>
            <a:ext cx="252006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600">
                <a:latin typeface="Public Sans"/>
                <a:ea typeface="Open Sans"/>
                <a:cs typeface="Open Sans"/>
              </a:rPr>
              <a:t>Q&amp;A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6AE9F3-8904-514C-9EDA-268085D97978}"/>
              </a:ext>
            </a:extLst>
          </p:cNvPr>
          <p:cNvSpPr txBox="1"/>
          <p:nvPr/>
        </p:nvSpPr>
        <p:spPr>
          <a:xfrm>
            <a:off x="7796818" y="3294541"/>
            <a:ext cx="31442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cs typeface="Calibri"/>
              </a:rPr>
              <a:t>What's next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B47B7-A5DA-1946-86F0-A078D929CFFF}"/>
              </a:ext>
            </a:extLst>
          </p:cNvPr>
          <p:cNvSpPr txBox="1"/>
          <p:nvPr/>
        </p:nvSpPr>
        <p:spPr>
          <a:xfrm>
            <a:off x="1792293" y="3156077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5AB3F-5B5E-8F46-B9BA-AA1D934333A6}"/>
              </a:ext>
            </a:extLst>
          </p:cNvPr>
          <p:cNvSpPr txBox="1"/>
          <p:nvPr/>
        </p:nvSpPr>
        <p:spPr>
          <a:xfrm>
            <a:off x="1681546" y="4618826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3725DB-E369-6142-B2DA-5DDEC25FF05F}"/>
              </a:ext>
            </a:extLst>
          </p:cNvPr>
          <p:cNvSpPr txBox="1"/>
          <p:nvPr/>
        </p:nvSpPr>
        <p:spPr>
          <a:xfrm>
            <a:off x="6856742" y="3044101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F5D82E-F192-C04D-8B37-4288F868A470}"/>
              </a:ext>
            </a:extLst>
          </p:cNvPr>
          <p:cNvSpPr txBox="1"/>
          <p:nvPr/>
        </p:nvSpPr>
        <p:spPr>
          <a:xfrm>
            <a:off x="6856741" y="4602128"/>
            <a:ext cx="55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9600">
                <a:latin typeface="Public Sans Thin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487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A19E808C-4DDD-6144-8E2E-FF324D24D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7263" y="320030"/>
            <a:ext cx="3207978" cy="3207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234272" y="2288479"/>
            <a:ext cx="540557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COMMON GROUND RESEARCH NETWORKS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6560D-18BA-6041-BAE2-F1887CC2BC2C}"/>
              </a:ext>
            </a:extLst>
          </p:cNvPr>
          <p:cNvCxnSpPr>
            <a:cxnSpLocks/>
          </p:cNvCxnSpPr>
          <p:nvPr/>
        </p:nvCxnSpPr>
        <p:spPr>
          <a:xfrm>
            <a:off x="6760464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8857E-F685-2249-A01B-509D5307AEAB}"/>
              </a:ext>
            </a:extLst>
          </p:cNvPr>
          <p:cNvSpPr/>
          <p:nvPr/>
        </p:nvSpPr>
        <p:spPr>
          <a:xfrm>
            <a:off x="6979921" y="486509"/>
            <a:ext cx="4011166" cy="56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Journals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5182F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67 journals – 53 hybrid, 14 fully open access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E37EAA-5D2E-4A49-ABAA-2FEAE1488B4B}"/>
              </a:ext>
            </a:extLst>
          </p:cNvPr>
          <p:cNvSpPr/>
          <p:nvPr/>
        </p:nvSpPr>
        <p:spPr>
          <a:xfrm>
            <a:off x="6979921" y="2626259"/>
            <a:ext cx="5114669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OA business models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5182F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Green OA for all titles; Gold OA for Spanish Language; Hybrid Open Access; Membership; (attempting) Read &amp; Publish Agreements and Subscribe to Open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9C48F-4F32-FF47-A00C-D9E529D37CA2}"/>
              </a:ext>
            </a:extLst>
          </p:cNvPr>
          <p:cNvSpPr/>
          <p:nvPr/>
        </p:nvSpPr>
        <p:spPr>
          <a:xfrm>
            <a:off x="6979921" y="4093059"/>
            <a:ext cx="4230619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Main Drivers for OA: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Forecasting the future: organizational sustainability, considering our authors and research communities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77690" y="3356572"/>
            <a:ext cx="22531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ublic Sans"/>
              </a:rPr>
              <a:t>Overview</a:t>
            </a:r>
            <a:endParaRPr kumimoji="0" lang="en-DK" sz="2400" b="1" i="1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08229C-3F4E-5743-A26A-F9A627C95B95}"/>
              </a:ext>
            </a:extLst>
          </p:cNvPr>
          <p:cNvSpPr/>
          <p:nvPr/>
        </p:nvSpPr>
        <p:spPr>
          <a:xfrm>
            <a:off x="6696456" y="586254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96CA7E-0427-2848-8431-91D39C145CEE}"/>
              </a:ext>
            </a:extLst>
          </p:cNvPr>
          <p:cNvSpPr/>
          <p:nvPr/>
        </p:nvSpPr>
        <p:spPr>
          <a:xfrm>
            <a:off x="6699506" y="2698270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DE979D-451B-D24A-AE3D-5BC59FDF7470}"/>
              </a:ext>
            </a:extLst>
          </p:cNvPr>
          <p:cNvSpPr/>
          <p:nvPr/>
        </p:nvSpPr>
        <p:spPr>
          <a:xfrm>
            <a:off x="6685564" y="4140207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81F89C-31F0-5851-EA18-DBF75258C9B8}"/>
              </a:ext>
            </a:extLst>
          </p:cNvPr>
          <p:cNvSpPr/>
          <p:nvPr/>
        </p:nvSpPr>
        <p:spPr>
          <a:xfrm>
            <a:off x="6979920" y="1386548"/>
            <a:ext cx="4847783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Our Data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15182F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2021: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843 articles published in total – 130 open access (15.4%)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2022: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410 articles published in total – 75 open access  (18.2%) 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57B93F-276A-A406-05AC-05648DD96A06}"/>
              </a:ext>
            </a:extLst>
          </p:cNvPr>
          <p:cNvSpPr/>
          <p:nvPr/>
        </p:nvSpPr>
        <p:spPr>
          <a:xfrm>
            <a:off x="6696456" y="1486293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B5C46-EAE3-C4E2-F0EE-5B28A26E1428}"/>
              </a:ext>
            </a:extLst>
          </p:cNvPr>
          <p:cNvSpPr/>
          <p:nvPr/>
        </p:nvSpPr>
        <p:spPr>
          <a:xfrm>
            <a:off x="7001706" y="5340546"/>
            <a:ext cx="4964868" cy="1240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Other OA initiatives Your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is Involved In: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Internally: “Open Presentations” – for our Research Network conferences on our CGScholar.com platform (developed by the Common Ground Media Lab)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59552D-7D0F-1BC0-39CE-411DDD25A390}"/>
              </a:ext>
            </a:extLst>
          </p:cNvPr>
          <p:cNvSpPr/>
          <p:nvPr/>
        </p:nvSpPr>
        <p:spPr>
          <a:xfrm>
            <a:off x="6707349" y="5387694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4DCA-53D9-90DC-FCBB-4DD43FB8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39" y="5565377"/>
            <a:ext cx="2938527" cy="97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F5F57-3C63-4DB8-B703-C633B53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916" y="5586715"/>
            <a:ext cx="279830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08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3ABF-CC99-0E49-AC21-66740B38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03" y="2304301"/>
            <a:ext cx="4404880" cy="1325563"/>
          </a:xfrm>
        </p:spPr>
        <p:txBody>
          <a:bodyPr>
            <a:normAutofit/>
          </a:bodyPr>
          <a:lstStyle/>
          <a:p>
            <a:r>
              <a:rPr lang="en-GB" sz="32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COMMON GROUND RESEARCH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AA33-EFBD-1848-9088-5B87BAA4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3" y="3547443"/>
            <a:ext cx="4209288" cy="11159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i="1">
                <a:solidFill>
                  <a:srgbClr val="00B0F0"/>
                </a:solidFill>
                <a:latin typeface="Public Sans"/>
                <a:ea typeface="Open Sans"/>
                <a:cs typeface="Open Sans"/>
              </a:rPr>
              <a:t>Small Publisher Challenges</a:t>
            </a:r>
            <a:endParaRPr lang="en-DK" sz="2000" b="1" i="1">
              <a:solidFill>
                <a:srgbClr val="00B0F0"/>
              </a:solidFill>
              <a:latin typeface="Public Sans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EDF08-FAB2-664E-A174-811A2385A85E}"/>
              </a:ext>
            </a:extLst>
          </p:cNvPr>
          <p:cNvSpPr txBox="1"/>
          <p:nvPr/>
        </p:nvSpPr>
        <p:spPr>
          <a:xfrm>
            <a:off x="6298367" y="2304301"/>
            <a:ext cx="459198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>
                <a:solidFill>
                  <a:srgbClr val="15182F"/>
                </a:solidFill>
                <a:latin typeface="Public Sans"/>
              </a:rPr>
              <a:t>The Front Line</a:t>
            </a:r>
            <a:endParaRPr lang="en-GB" sz="1200" b="1" u="sng">
              <a:solidFill>
                <a:srgbClr val="15182F"/>
              </a:solidFill>
              <a:latin typeface="Public Sans"/>
            </a:endParaRPr>
          </a:p>
          <a:p>
            <a:r>
              <a:rPr lang="en-GB" sz="1200" dirty="0">
                <a:solidFill>
                  <a:srgbClr val="15182F"/>
                </a:solidFill>
                <a:latin typeface="Public Sans"/>
              </a:rPr>
              <a:t>Our dedicated, professional (but small) editorial and production staff </a:t>
            </a:r>
            <a:r>
              <a:rPr lang="en-GB" sz="1200">
                <a:solidFill>
                  <a:srgbClr val="15182F"/>
                </a:solidFill>
                <a:latin typeface="Public Sans"/>
              </a:rPr>
              <a:t>need to be OA translators in disciplinary (arts, design, humanities and </a:t>
            </a:r>
            <a:r>
              <a:rPr lang="en-GB" sz="1200" dirty="0">
                <a:solidFill>
                  <a:srgbClr val="15182F"/>
                </a:solidFill>
                <a:latin typeface="Public Sans"/>
              </a:rPr>
              <a:t>social sciences) or international scholarly communities with differing understandings and mandates for 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>
              <a:solidFill>
                <a:srgbClr val="15182F"/>
              </a:solidFill>
              <a:latin typeface="Public Sans"/>
            </a:endParaRPr>
          </a:p>
          <a:p>
            <a:r>
              <a:rPr lang="en-GB" sz="1200" b="1">
                <a:solidFill>
                  <a:srgbClr val="15182F"/>
                </a:solidFill>
                <a:latin typeface="Public Sans"/>
              </a:rPr>
              <a:t>New Data Infrastructures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</a:rPr>
              <a:t>The collection and sharing of data to OA indexing databases and journal comparison platforms present significant labor and cost challenges -- and, at times, a Kafkaesque experience! </a:t>
            </a:r>
          </a:p>
          <a:p>
            <a:endParaRPr lang="en-GB" sz="1200" i="1" u="sng">
              <a:solidFill>
                <a:srgbClr val="15182F"/>
              </a:solidFill>
              <a:latin typeface="Public Sans"/>
            </a:endParaRPr>
          </a:p>
          <a:p>
            <a:r>
              <a:rPr lang="en-GB" sz="1200" b="1">
                <a:solidFill>
                  <a:srgbClr val="15182F"/>
                </a:solidFill>
                <a:latin typeface="Public Sans"/>
              </a:rPr>
              <a:t>The Open Community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</a:rPr>
              <a:t>Support from the new institutions of OA; the competitive landscape in the "business" of OA -- who might be privileged? What's the place for small publishers?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9B687B-90FA-3A45-87F9-BDEDC70BD1D6}"/>
              </a:ext>
            </a:extLst>
          </p:cNvPr>
          <p:cNvSpPr/>
          <p:nvPr/>
        </p:nvSpPr>
        <p:spPr>
          <a:xfrm>
            <a:off x="866467" y="2078741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07CA0-D8A1-E036-7B4B-1CE51332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31" y="6152525"/>
            <a:ext cx="1978755" cy="343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EBCD4-CCB3-C856-1C20-4509AE2A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367" y="866522"/>
            <a:ext cx="326773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806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740332" y="734045"/>
            <a:ext cx="6637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WHITE HORSE PRESS</a:t>
            </a:r>
            <a:endParaRPr lang="en-US" sz="4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9C48F-4F32-FF47-A00C-D9E529D37CA2}"/>
              </a:ext>
            </a:extLst>
          </p:cNvPr>
          <p:cNvSpPr/>
          <p:nvPr/>
        </p:nvSpPr>
        <p:spPr>
          <a:xfrm>
            <a:off x="740332" y="2391504"/>
            <a:ext cx="6057632" cy="33077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5 journals (4 hybrid, 1 fully OA, new OA journal launching 2023)</a:t>
            </a:r>
            <a:endParaRPr lang="en-US" sz="1200">
              <a:solidFill>
                <a:srgbClr val="000000"/>
              </a:solidFill>
              <a:latin typeface="Public Sans"/>
              <a:cs typeface="Calibri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4-5 books/year</a:t>
            </a:r>
            <a:endParaRPr lang="en-US" sz="1200">
              <a:latin typeface="Public Sans"/>
              <a:ea typeface="+mn-lt"/>
              <a:cs typeface="Calibri"/>
            </a:endParaRPr>
          </a:p>
          <a:p>
            <a:endParaRPr lang="en-GB" sz="1200">
              <a:latin typeface="Public Sans"/>
              <a:ea typeface="+mn-lt"/>
              <a:cs typeface="+mn-lt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In 2021, 7 of 79 research articles were OA (9%).</a:t>
            </a:r>
            <a:endParaRPr lang="en-GB" sz="1200">
              <a:solidFill>
                <a:srgbClr val="000000"/>
              </a:solidFill>
              <a:latin typeface="Public Sans"/>
              <a:cs typeface="Calibri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In 2022 so far, 9 of 44 = 20% OA.  </a:t>
            </a:r>
            <a:endParaRPr lang="en-GB" sz="1200">
              <a:solidFill>
                <a:srgbClr val="000000"/>
              </a:solidFill>
              <a:latin typeface="Public Sans"/>
              <a:ea typeface="+mn-lt"/>
              <a:cs typeface="+mn-lt"/>
            </a:endParaRPr>
          </a:p>
          <a:p>
            <a:endParaRPr lang="en-GB" sz="1200">
              <a:latin typeface="Public Sans"/>
              <a:ea typeface="+mn-lt"/>
              <a:cs typeface="+mn-lt"/>
            </a:endParaRPr>
          </a:p>
          <a:p>
            <a:r>
              <a:rPr lang="en-GB" sz="1200" b="1">
                <a:solidFill>
                  <a:srgbClr val="15182F"/>
                </a:solidFill>
                <a:latin typeface="Public Sans"/>
                <a:cs typeface="Calibri"/>
              </a:rPr>
              <a:t>Current OA models:</a:t>
            </a:r>
            <a:endParaRPr lang="en-US" sz="1200" b="1">
              <a:solidFill>
                <a:srgbClr val="000000"/>
              </a:solidFill>
              <a:latin typeface="Public Sans"/>
              <a:cs typeface="Calibri" panose="020F0502020204030204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  - Green OA for all journals – a start, but not sufficient.</a:t>
            </a:r>
            <a:endParaRPr lang="en-US" sz="1200">
              <a:solidFill>
                <a:srgbClr val="000000"/>
              </a:solidFill>
              <a:latin typeface="Public Sans"/>
              <a:cs typeface="Calibri" panose="020F0502020204030204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  - APCs in hybrid journals – minimal uptake; not fully equitable.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  - Full sponsorship – convenient, but hard to replicate and potentially unstable.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  - </a:t>
            </a:r>
            <a:r>
              <a:rPr lang="en-GB" sz="1200">
                <a:solidFill>
                  <a:srgbClr val="00B0F0"/>
                </a:solidFill>
                <a:latin typeface="Public Sans"/>
                <a:cs typeface="Calibri"/>
              </a:rPr>
              <a:t>Subscribe to Open – trying for one journal in 2023... promising!</a:t>
            </a:r>
          </a:p>
          <a:p>
            <a:endParaRPr lang="en-GB" sz="1200">
              <a:solidFill>
                <a:srgbClr val="15182F"/>
              </a:solidFill>
              <a:latin typeface="Public Sans"/>
              <a:cs typeface="Calibri"/>
            </a:endParaRPr>
          </a:p>
          <a:p>
            <a:r>
              <a:rPr lang="en-GB" sz="1200" b="1">
                <a:solidFill>
                  <a:srgbClr val="15182F"/>
                </a:solidFill>
                <a:latin typeface="Public Sans"/>
                <a:cs typeface="Calibri"/>
              </a:rPr>
              <a:t>Other OA models: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/>
              </a:rPr>
              <a:t>  - Read &amp; publish agreements – seem impossible at our small scale.</a:t>
            </a:r>
            <a:endParaRPr lang="en-GB" sz="1200">
              <a:solidFill>
                <a:srgbClr val="15182F"/>
              </a:solidFill>
              <a:latin typeface="Public Sans"/>
              <a:ea typeface="+mn-lt"/>
              <a:cs typeface="Calibri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ea typeface="+mn-lt"/>
                <a:cs typeface="+mn-lt"/>
              </a:rPr>
              <a:t>  - APC-led models – we hope to avoid charging APCs, if possible.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  <a:cs typeface="Calibri" panose="020F0502020204030204"/>
              </a:rPr>
              <a:t>  - Consortia fundraising – hoping to develop this (akin to e.g., JISC's OACF).</a:t>
            </a:r>
          </a:p>
          <a:p>
            <a:pPr algn="r" fontAlgn="base">
              <a:lnSpc>
                <a:spcPct val="200000"/>
              </a:lnSpc>
            </a:pPr>
            <a:r>
              <a:rPr lang="en-US" sz="1000"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789494" y="1461457"/>
            <a:ext cx="32671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i="1">
                <a:solidFill>
                  <a:srgbClr val="00B0F0"/>
                </a:solidFill>
                <a:latin typeface="Public Sans"/>
              </a:rPr>
              <a:t>Overview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053BC3-FC0B-F695-14A3-20B11FB4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3" y="2044996"/>
            <a:ext cx="2252277" cy="3242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55F66-80F3-767B-F362-2A7B1370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5805161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080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740332" y="734045"/>
            <a:ext cx="6637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WHITE HORSE PRESS</a:t>
            </a:r>
            <a:endParaRPr lang="en-US" sz="4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9C48F-4F32-FF47-A00C-D9E529D37CA2}"/>
              </a:ext>
            </a:extLst>
          </p:cNvPr>
          <p:cNvSpPr/>
          <p:nvPr/>
        </p:nvSpPr>
        <p:spPr>
          <a:xfrm>
            <a:off x="740331" y="2391504"/>
            <a:ext cx="6205413" cy="34924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b="1">
                <a:solidFill>
                  <a:srgbClr val="15182F"/>
                </a:solidFill>
                <a:latin typeface="Public Sans" pitchFamily="2" charset="0"/>
              </a:rPr>
              <a:t>Ambition to improve outcomes: </a:t>
            </a: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   Broaden access for readers.</a:t>
            </a:r>
            <a:endParaRPr lang="en-GB" sz="1200">
              <a:solidFill>
                <a:srgbClr val="000000"/>
              </a:solidFill>
              <a:latin typeface="Public Sans" pitchFamily="2" charset="0"/>
              <a:cs typeface="Calibri" panose="020F0502020204030204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   Boost profile for authors.</a:t>
            </a:r>
            <a:endParaRPr lang="en-GB" sz="1200">
              <a:solidFill>
                <a:srgbClr val="000000"/>
              </a:solidFill>
              <a:latin typeface="Public Sans" pitchFamily="2" charset="0"/>
              <a:cs typeface="Calibri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   Improve profile and metrics for the journals.</a:t>
            </a:r>
            <a:endParaRPr lang="en-GB" sz="1200">
              <a:solidFill>
                <a:srgbClr val="000000"/>
              </a:solidFill>
              <a:latin typeface="Public Sans" pitchFamily="2" charset="0"/>
              <a:cs typeface="Calibri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   Increase impact in the fields and causes we support.</a:t>
            </a:r>
            <a:endParaRPr lang="en-GB" sz="1200">
              <a:latin typeface="Public Sans" pitchFamily="2" charset="0"/>
              <a:cs typeface="Calibri"/>
            </a:endParaRPr>
          </a:p>
          <a:p>
            <a:endParaRPr lang="en-GB" sz="1200">
              <a:solidFill>
                <a:srgbClr val="15182F"/>
              </a:solidFill>
              <a:latin typeface="Public Sans" pitchFamily="2" charset="0"/>
            </a:endParaRPr>
          </a:p>
          <a:p>
            <a:r>
              <a:rPr lang="en-GB" sz="1200" b="1">
                <a:solidFill>
                  <a:srgbClr val="15182F"/>
                </a:solidFill>
                <a:latin typeface="Public Sans" pitchFamily="2" charset="0"/>
              </a:rPr>
              <a:t>Business continuity: </a:t>
            </a: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   Adapt to fundamental change in industry.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</a:rPr>
              <a:t>       Prepare now, to ensure the long term survival of our business.</a:t>
            </a:r>
          </a:p>
          <a:p>
            <a:endParaRPr lang="en-GB" sz="1200">
              <a:solidFill>
                <a:srgbClr val="15182F"/>
              </a:solidFill>
              <a:latin typeface="Public Sans" pitchFamily="2" charset="0"/>
            </a:endParaRPr>
          </a:p>
          <a:p>
            <a:r>
              <a:rPr lang="en-GB" sz="1200" b="1">
                <a:solidFill>
                  <a:srgbClr val="15182F"/>
                </a:solidFill>
                <a:latin typeface="Public Sans" pitchFamily="2" charset="0"/>
              </a:rPr>
              <a:t>Other OA initiatives we are involved in, or hoping to be:</a:t>
            </a:r>
          </a:p>
          <a:p>
            <a:endParaRPr lang="en-GB" sz="1200">
              <a:solidFill>
                <a:srgbClr val="15182F"/>
              </a:solidFill>
              <a:latin typeface="Public Sans" pitchFamily="2" charset="0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   - Open Access Switchboard.</a:t>
            </a: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- Open Book Collective (hoping to be able to join).</a:t>
            </a: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- OASPA.</a:t>
            </a:r>
            <a:endParaRPr lang="en-GB" sz="1200">
              <a:solidFill>
                <a:srgbClr val="15182F"/>
              </a:solidFill>
              <a:latin typeface="Public Sans" pitchFamily="2" charset="0"/>
              <a:ea typeface="+mn-lt"/>
              <a:cs typeface="+mn-lt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 pitchFamily="2" charset="0"/>
              </a:rPr>
              <a:t>    - Knowledge Unlatched – trying to flip backlist books.</a:t>
            </a:r>
          </a:p>
          <a:p>
            <a:r>
              <a:rPr lang="en-GB" sz="1200">
                <a:solidFill>
                  <a:srgbClr val="15182F"/>
                </a:solidFill>
                <a:latin typeface="Public Sans"/>
              </a:rPr>
              <a:t>    - JISC and other library consortia – seeking OA opportunities, e.g. through OACF.</a:t>
            </a:r>
          </a:p>
          <a:p>
            <a:pPr algn="r" fontAlgn="base">
              <a:lnSpc>
                <a:spcPct val="200000"/>
              </a:lnSpc>
            </a:pPr>
            <a:r>
              <a:rPr lang="en-US" sz="1000"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740332" y="1608941"/>
            <a:ext cx="419709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i="1">
                <a:solidFill>
                  <a:srgbClr val="00B0F0"/>
                </a:solidFill>
                <a:latin typeface="Public Sans"/>
              </a:rPr>
              <a:t>Main Drivers for OA</a:t>
            </a:r>
            <a:endParaRPr lang="en-US" sz="2000" b="1" i="1">
              <a:solidFill>
                <a:srgbClr val="00B0F0"/>
              </a:solidFill>
              <a:latin typeface="Public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053BC3-FC0B-F695-14A3-20B11FB4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628" y="1686408"/>
            <a:ext cx="2296225" cy="3484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55F66-80F3-767B-F362-2A7B1370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5805161"/>
            <a:ext cx="865707" cy="8657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571E49-8CEF-BAAA-E751-D9AE6F5FFA5D}"/>
              </a:ext>
            </a:extLst>
          </p:cNvPr>
          <p:cNvSpPr/>
          <p:nvPr/>
        </p:nvSpPr>
        <p:spPr>
          <a:xfrm>
            <a:off x="589935" y="542451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2364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740332" y="734045"/>
            <a:ext cx="6637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WHITE HORSE PRESS</a:t>
            </a:r>
            <a:endParaRPr lang="en-US" sz="4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9C48F-4F32-FF47-A00C-D9E529D37CA2}"/>
              </a:ext>
            </a:extLst>
          </p:cNvPr>
          <p:cNvSpPr/>
          <p:nvPr/>
        </p:nvSpPr>
        <p:spPr>
          <a:xfrm>
            <a:off x="740331" y="2391504"/>
            <a:ext cx="6251595" cy="31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15182F"/>
                </a:solidFill>
                <a:latin typeface="Public Sans"/>
              </a:rPr>
              <a:t>Low </a:t>
            </a:r>
            <a:r>
              <a:rPr lang="en-GB" sz="1200" b="1">
                <a:solidFill>
                  <a:srgbClr val="15182F"/>
                </a:solidFill>
                <a:latin typeface="Public Sans"/>
              </a:rPr>
              <a:t>Capacity</a:t>
            </a:r>
            <a:r>
              <a:rPr lang="en-GB" sz="1200">
                <a:solidFill>
                  <a:srgbClr val="15182F"/>
                </a:solidFill>
                <a:latin typeface="Public Sans"/>
              </a:rPr>
              <a:t>: ~2.5 FTE equivalents</a:t>
            </a:r>
            <a:endParaRPr lang="en-US" sz="12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</a:rPr>
              <a:t>Shifting to OA is a fundamental change to our business model.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</a:rPr>
              <a:t>Maintaining networks in our narrow subject areas takes much effort; but for OA we need to build networks much more widely.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lang="en-GB" sz="1200">
              <a:solidFill>
                <a:srgbClr val="15182F"/>
              </a:solidFill>
              <a:latin typeface="Public Sans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</a:rPr>
              <a:t>High </a:t>
            </a:r>
            <a:r>
              <a:rPr lang="en-GB" sz="1200" b="1">
                <a:solidFill>
                  <a:srgbClr val="15182F"/>
                </a:solidFill>
                <a:latin typeface="Public Sans"/>
              </a:rPr>
              <a:t>Uncertainty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</a:rPr>
              <a:t>OA landscape is rapidly evolving; unclear what models may prevail in a few years.</a:t>
            </a:r>
            <a:endParaRPr lang="en-GB" sz="12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</a:rPr>
              <a:t>Need not to become locked in; but that's hard when small.</a:t>
            </a:r>
            <a:endParaRPr lang="en-GB" sz="12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endParaRPr lang="en-GB" sz="1200">
              <a:solidFill>
                <a:srgbClr val="15182F"/>
              </a:solidFill>
              <a:latin typeface="Public Sans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</a:rPr>
              <a:t>Unknown </a:t>
            </a:r>
            <a:r>
              <a:rPr lang="en-GB" sz="1200" b="1">
                <a:solidFill>
                  <a:srgbClr val="15182F"/>
                </a:solidFill>
                <a:latin typeface="Public Sans"/>
              </a:rPr>
              <a:t>Sustainability</a:t>
            </a:r>
            <a:endParaRPr lang="en-US" sz="1200">
              <a:solidFill>
                <a:srgbClr val="15182F"/>
              </a:solidFill>
              <a:latin typeface="Public Sans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</a:rPr>
              <a:t>Unsure which (if any) OA models are likely to be sustainable.</a:t>
            </a:r>
            <a:endParaRPr lang="en-US" sz="1200">
              <a:solidFill>
                <a:srgbClr val="15182F"/>
              </a:solidFill>
              <a:latin typeface="Public Sans"/>
            </a:endParaRPr>
          </a:p>
          <a:p>
            <a:pPr marL="742950" lvl="1" indent="-285750">
              <a:buFont typeface="Arial,Sans-Serif"/>
              <a:buChar char="•"/>
            </a:pPr>
            <a:endParaRPr lang="en-GB" sz="12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sz="1200">
                <a:solidFill>
                  <a:srgbClr val="15182F"/>
                </a:solidFill>
                <a:latin typeface="Public Sans"/>
                <a:ea typeface="+mn-lt"/>
                <a:cs typeface="+mn-lt"/>
              </a:rPr>
              <a:t>Likely </a:t>
            </a:r>
            <a:r>
              <a:rPr lang="en-GB" sz="1200" b="1">
                <a:solidFill>
                  <a:srgbClr val="15182F"/>
                </a:solidFill>
                <a:latin typeface="Public Sans"/>
                <a:ea typeface="+mn-lt"/>
                <a:cs typeface="+mn-lt"/>
              </a:rPr>
              <a:t>Variability</a:t>
            </a:r>
            <a:endParaRPr lang="en-GB" sz="1200" b="1">
              <a:solidFill>
                <a:srgbClr val="000000"/>
              </a:solidFill>
              <a:latin typeface="Public San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solidFill>
                  <a:srgbClr val="15182F"/>
                </a:solidFill>
                <a:latin typeface="Public Sans"/>
                <a:ea typeface="+mn-lt"/>
                <a:cs typeface="+mn-lt"/>
              </a:rPr>
              <a:t>OA</a:t>
            </a:r>
            <a:r>
              <a:rPr lang="en-GB" sz="1200">
                <a:solidFill>
                  <a:srgbClr val="15182F"/>
                </a:solidFill>
                <a:latin typeface="Public Sans"/>
              </a:rPr>
              <a:t> revenue seems likely to be more jumpy, less uniform than traditional publishing revenue; this presents stability risks for a very small business.</a:t>
            </a:r>
            <a:endParaRPr lang="en-GB" sz="1200" b="1">
              <a:solidFill>
                <a:srgbClr val="000000"/>
              </a:solidFill>
              <a:latin typeface="Public Sans"/>
            </a:endParaRPr>
          </a:p>
          <a:p>
            <a:pPr algn="r" fontAlgn="base">
              <a:lnSpc>
                <a:spcPct val="200000"/>
              </a:lnSpc>
            </a:pPr>
            <a:r>
              <a:rPr lang="en-US" sz="1000"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758767" y="1578215"/>
            <a:ext cx="330519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i="1">
                <a:solidFill>
                  <a:srgbClr val="00B0F0"/>
                </a:solidFill>
                <a:latin typeface="Public Sans"/>
              </a:rPr>
              <a:t>Challenges in moving to OA</a:t>
            </a:r>
            <a:endParaRPr lang="en-US" sz="2000" b="1" i="1">
              <a:solidFill>
                <a:srgbClr val="00B0F0"/>
              </a:solidFill>
              <a:latin typeface="Public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053BC3-FC0B-F695-14A3-20B11FB4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7464" y="1838325"/>
            <a:ext cx="2116931" cy="3180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55F66-80F3-767B-F362-2A7B1370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5805161"/>
            <a:ext cx="865707" cy="8657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F4784C5-94DC-68B8-55C8-F7D67368D02E}"/>
              </a:ext>
            </a:extLst>
          </p:cNvPr>
          <p:cNvSpPr/>
          <p:nvPr/>
        </p:nvSpPr>
        <p:spPr>
          <a:xfrm>
            <a:off x="620661" y="554741"/>
            <a:ext cx="233784" cy="225560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9521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A19E808C-4DDD-6144-8E2E-FF324D24D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7263" y="320030"/>
            <a:ext cx="3207978" cy="3207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EC568-FDB9-B54D-ADFE-39F97677F8A3}"/>
              </a:ext>
            </a:extLst>
          </p:cNvPr>
          <p:cNvSpPr txBox="1"/>
          <p:nvPr/>
        </p:nvSpPr>
        <p:spPr>
          <a:xfrm>
            <a:off x="1246562" y="2288479"/>
            <a:ext cx="4145814" cy="10710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UNIVERSITY OF WISCONSIN PRESS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6560D-18BA-6041-BAE2-F1887CC2BC2C}"/>
              </a:ext>
            </a:extLst>
          </p:cNvPr>
          <p:cNvCxnSpPr>
            <a:cxnSpLocks/>
          </p:cNvCxnSpPr>
          <p:nvPr/>
        </p:nvCxnSpPr>
        <p:spPr>
          <a:xfrm>
            <a:off x="6760464" y="0"/>
            <a:ext cx="0" cy="685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8857E-F685-2249-A01B-509D5307AEAB}"/>
              </a:ext>
            </a:extLst>
          </p:cNvPr>
          <p:cNvSpPr/>
          <p:nvPr/>
        </p:nvSpPr>
        <p:spPr>
          <a:xfrm>
            <a:off x="6979921" y="517235"/>
            <a:ext cx="401116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15182F"/>
                </a:solidFill>
                <a:latin typeface="Public Sans"/>
              </a:rPr>
              <a:t>Journals</a:t>
            </a:r>
            <a:endParaRPr lang="en-GB" sz="1200">
              <a:solidFill>
                <a:srgbClr val="000000"/>
              </a:solidFill>
              <a:latin typeface="Calibri" panose="020F0502020204030204"/>
              <a:ea typeface="Open Sans"/>
              <a:cs typeface="Ope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12 hybrid Humanities and Social Science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journals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.</a:t>
            </a:r>
            <a:endParaRPr lang="en-GB" sz="1100">
              <a:ea typeface="Open Sans"/>
              <a:cs typeface="Open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E37EAA-5D2E-4A49-ABAA-2FEAE1488B4B}"/>
              </a:ext>
            </a:extLst>
          </p:cNvPr>
          <p:cNvSpPr/>
          <p:nvPr/>
        </p:nvSpPr>
        <p:spPr>
          <a:xfrm>
            <a:off x="6979921" y="2829049"/>
            <a:ext cx="5114669" cy="12606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OA business models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rgbClr val="15182F"/>
              </a:solidFill>
              <a:effectLst/>
              <a:uLnTx/>
              <a:uFillTx/>
              <a:latin typeface="Public Sans"/>
              <a:ea typeface="Open Sans"/>
              <a:cs typeface="Open Sans"/>
            </a:endParaRPr>
          </a:p>
          <a:p>
            <a:pPr>
              <a:defRPr/>
            </a:pPr>
            <a:endParaRPr lang="en-GB" sz="1200">
              <a:solidFill>
                <a:srgbClr val="15182F"/>
              </a:solidFill>
              <a:latin typeface="Public Sans"/>
              <a:ea typeface="Open Sans"/>
              <a:cs typeface="Open Sans"/>
            </a:endParaRPr>
          </a:p>
          <a:p>
            <a:pPr>
              <a:defRPr/>
            </a:pP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Hybrid Open Access with 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Green OA 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available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for all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.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 Gold OA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available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 for 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individual articles supported by APCs.</a:t>
            </a:r>
            <a:endParaRPr lang="en-US" sz="1100">
              <a:ea typeface="Open Sans"/>
              <a:cs typeface="Open Sans"/>
            </a:endParaRPr>
          </a:p>
          <a:p>
            <a:pPr marL="171450" indent="-171450">
              <a:buFont typeface="Arial,Sans-Serif"/>
              <a:buChar char="•"/>
              <a:defRPr/>
            </a:pPr>
            <a:endParaRPr lang="en-GB" sz="1100">
              <a:ea typeface="+mn-lt"/>
              <a:cs typeface="+mn-lt"/>
            </a:endParaRPr>
          </a:p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5182F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600DF-1610-0544-A813-F9415A500BC2}"/>
              </a:ext>
            </a:extLst>
          </p:cNvPr>
          <p:cNvSpPr txBox="1"/>
          <p:nvPr/>
        </p:nvSpPr>
        <p:spPr>
          <a:xfrm>
            <a:off x="1277690" y="3356572"/>
            <a:ext cx="22531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ublic Sans"/>
              </a:rPr>
              <a:t>Overview</a:t>
            </a:r>
            <a:endParaRPr kumimoji="0" lang="en-DK" sz="2400" b="1" i="1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Public San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08229C-3F4E-5743-A26A-F9A627C95B95}"/>
              </a:ext>
            </a:extLst>
          </p:cNvPr>
          <p:cNvSpPr/>
          <p:nvPr/>
        </p:nvSpPr>
        <p:spPr>
          <a:xfrm>
            <a:off x="6696456" y="586254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96CA7E-0427-2848-8431-91D39C145CEE}"/>
              </a:ext>
            </a:extLst>
          </p:cNvPr>
          <p:cNvSpPr/>
          <p:nvPr/>
        </p:nvSpPr>
        <p:spPr>
          <a:xfrm>
            <a:off x="6687216" y="2888770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DE979D-451B-D24A-AE3D-5BC59FDF7470}"/>
              </a:ext>
            </a:extLst>
          </p:cNvPr>
          <p:cNvSpPr/>
          <p:nvPr/>
        </p:nvSpPr>
        <p:spPr>
          <a:xfrm>
            <a:off x="6685564" y="4189368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81F89C-31F0-5851-EA18-DBF75258C9B8}"/>
              </a:ext>
            </a:extLst>
          </p:cNvPr>
          <p:cNvSpPr/>
          <p:nvPr/>
        </p:nvSpPr>
        <p:spPr>
          <a:xfrm>
            <a:off x="6979920" y="1441854"/>
            <a:ext cx="4847783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Our Data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rgbClr val="15182F"/>
              </a:solidFill>
              <a:effectLst/>
              <a:uLnTx/>
              <a:uFillTx/>
              <a:latin typeface="Public Sans"/>
            </a:endParaRPr>
          </a:p>
          <a:p>
            <a:pPr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2021</a:t>
            </a:r>
            <a:r>
              <a:rPr kumimoji="0" lang="en-GB" sz="110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: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</a:t>
            </a:r>
            <a:r>
              <a:rPr lang="en-US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306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articles published in total – 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29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open access (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9.5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%)</a:t>
            </a:r>
            <a:endParaRPr lang="en-GB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/>
              <a:ea typeface="Open Sans"/>
              <a:cs typeface="Open Sans"/>
            </a:endParaRPr>
          </a:p>
          <a:p>
            <a:pPr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2022</a:t>
            </a:r>
            <a:r>
              <a:rPr lang="en-GB" sz="11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 to date</a:t>
            </a:r>
            <a:r>
              <a:rPr kumimoji="0" lang="en-GB" sz="110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: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</a:t>
            </a:r>
            <a:r>
              <a:rPr kumimoji="0" lang="en-GB" sz="110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 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320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articles published in total – 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36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open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access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 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5182F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 (</a:t>
            </a: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11.3%). </a:t>
            </a:r>
            <a:endParaRPr lang="en-US" sz="1100">
              <a:solidFill>
                <a:srgbClr val="000000"/>
              </a:solidFill>
              <a:latin typeface="Calibri" panose="020F0502020204030204"/>
              <a:ea typeface="Open Sans"/>
              <a:cs typeface="Open Sans"/>
            </a:endParaRPr>
          </a:p>
          <a:p>
            <a:pPr>
              <a:defRPr/>
            </a:pPr>
            <a:r>
              <a:rPr lang="en-GB" sz="11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Includes one full OA issue for one journal. </a:t>
            </a:r>
            <a:endParaRPr lang="en-US" sz="1100">
              <a:ea typeface="Open Sans"/>
              <a:cs typeface="Open San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57B93F-276A-A406-05AC-05648DD96A06}"/>
              </a:ext>
            </a:extLst>
          </p:cNvPr>
          <p:cNvSpPr/>
          <p:nvPr/>
        </p:nvSpPr>
        <p:spPr>
          <a:xfrm>
            <a:off x="6696456" y="1486293"/>
            <a:ext cx="128016" cy="128057"/>
          </a:xfrm>
          <a:prstGeom prst="ellipse">
            <a:avLst/>
          </a:prstGeom>
          <a:solidFill>
            <a:srgbClr val="2A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B5C46-EAE3-C4E2-F0EE-5B28A26E1428}"/>
              </a:ext>
            </a:extLst>
          </p:cNvPr>
          <p:cNvSpPr/>
          <p:nvPr/>
        </p:nvSpPr>
        <p:spPr>
          <a:xfrm>
            <a:off x="6977125" y="4142239"/>
            <a:ext cx="4743642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Other OA initiatives Our Organisation is Involved In:</a:t>
            </a:r>
            <a:endParaRPr lang="en-US" sz="1200">
              <a:ea typeface="+mn-lt"/>
              <a:cs typeface="+mn-lt"/>
            </a:endParaRPr>
          </a:p>
          <a:p>
            <a:pPr>
              <a:defRPr/>
            </a:pPr>
            <a:endParaRPr lang="en-GB" sz="1200">
              <a:solidFill>
                <a:srgbClr val="15182F"/>
              </a:solidFill>
              <a:latin typeface="Public Sans"/>
              <a:ea typeface="Open Sans"/>
              <a:cs typeface="Open Sans"/>
            </a:endParaRPr>
          </a:p>
          <a:p>
            <a:pPr>
              <a:defRPr/>
            </a:pPr>
            <a:r>
              <a:rPr lang="en-GB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In 2017–18 we published a grant-supported gold OA humanities journal. The journal lost funding, changed publishers, and has flipped to a subscription supported journal. </a:t>
            </a:r>
            <a:endParaRPr lang="en-US" sz="1200">
              <a:ea typeface="+mn-lt"/>
              <a:cs typeface="+mn-lt"/>
            </a:endParaRPr>
          </a:p>
          <a:p>
            <a:pPr>
              <a:defRPr/>
            </a:pPr>
            <a:endParaRPr lang="en-GB" sz="1200">
              <a:latin typeface="Public Sans"/>
              <a:ea typeface="Open Sans"/>
              <a:cs typeface="Open Sans"/>
            </a:endParaRPr>
          </a:p>
          <a:p>
            <a:pPr>
              <a:defRPr/>
            </a:pPr>
            <a:r>
              <a:rPr lang="en-GB" sz="1200">
                <a:latin typeface="Public Sans"/>
                <a:ea typeface="Open Sans"/>
                <a:cs typeface="Open Sans"/>
              </a:rPr>
              <a:t>Editorials and section introductions are always OA for all of our journals. Supplementary materials are freely readable, but not given a CC-BY license (are not technically OA).</a:t>
            </a:r>
            <a:endParaRPr lang="en-GB" sz="1200">
              <a:ea typeface="+mn-lt"/>
              <a:cs typeface="+mn-lt"/>
            </a:endParaRPr>
          </a:p>
          <a:p>
            <a:pPr>
              <a:defRPr/>
            </a:pPr>
            <a:endParaRPr lang="en-GB" sz="1200">
              <a:solidFill>
                <a:srgbClr val="15182F"/>
              </a:solidFill>
              <a:latin typeface="Public Sans"/>
              <a:ea typeface="Open Sans"/>
              <a:cs typeface="Open Sans"/>
            </a:endParaRPr>
          </a:p>
          <a:p>
            <a:pPr>
              <a:defRPr/>
            </a:pPr>
            <a:r>
              <a:rPr lang="en-GB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Our Books division is participating in the </a:t>
            </a:r>
            <a:r>
              <a:rPr lang="en-GB" sz="1200">
                <a:latin typeface="Public Sans"/>
                <a:ea typeface="Open Sans"/>
                <a:cs typeface="Open Sans"/>
              </a:rPr>
              <a:t>BTAA eBook Pilot. </a:t>
            </a:r>
            <a:endParaRPr lang="en-US" sz="1200">
              <a:ea typeface="+mn-lt"/>
              <a:cs typeface="+mn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15182F"/>
              </a:solidFill>
              <a:latin typeface="Public Sans"/>
              <a:ea typeface="Open Sans"/>
              <a:cs typeface="Open Sans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886B0D2-8574-5D16-E4D5-D0FABAE3E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1" y="6014276"/>
            <a:ext cx="1978755" cy="6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47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3872DBAF02B04198AA7C862F24F2A7" ma:contentTypeVersion="16" ma:contentTypeDescription="Opret et nyt dokument." ma:contentTypeScope="" ma:versionID="85db67dc88f33cb09a32904fc97b2165">
  <xsd:schema xmlns:xsd="http://www.w3.org/2001/XMLSchema" xmlns:xs="http://www.w3.org/2001/XMLSchema" xmlns:p="http://schemas.microsoft.com/office/2006/metadata/properties" xmlns:ns2="23754518-f9e0-45c9-aa4e-7b34d09bf77e" xmlns:ns3="22ccf811-ace7-4c56-a735-6c4ff10c80e7" targetNamespace="http://schemas.microsoft.com/office/2006/metadata/properties" ma:root="true" ma:fieldsID="38d1af66890ef9d3740b79921f57f72e" ns2:_="" ns3:_="">
    <xsd:import namespace="23754518-f9e0-45c9-aa4e-7b34d09bf77e"/>
    <xsd:import namespace="22ccf811-ace7-4c56-a735-6c4ff10c8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54518-f9e0-45c9-aa4e-7b34d09bf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d5723eaa-09e3-4de9-8bfe-226143f13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f811-ace7-4c56-a735-6c4ff10c80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6c9736-5b67-45fd-9368-62e642e8c185}" ma:internalName="TaxCatchAll" ma:showField="CatchAllData" ma:web="22ccf811-ace7-4c56-a735-6c4ff10c80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754518-f9e0-45c9-aa4e-7b34d09bf77e">
      <Terms xmlns="http://schemas.microsoft.com/office/infopath/2007/PartnerControls"/>
    </lcf76f155ced4ddcb4097134ff3c332f>
    <TaxCatchAll xmlns="22ccf811-ace7-4c56-a735-6c4ff10c80e7" xsi:nil="true"/>
  </documentManagement>
</p:properties>
</file>

<file path=customXml/itemProps1.xml><?xml version="1.0" encoding="utf-8"?>
<ds:datastoreItem xmlns:ds="http://schemas.openxmlformats.org/officeDocument/2006/customXml" ds:itemID="{AC038392-9515-4F8A-9C56-536DD8553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6A68B3-7FAC-4E5C-BFE0-E221E0ABC69E}">
  <ds:schemaRefs>
    <ds:schemaRef ds:uri="22ccf811-ace7-4c56-a735-6c4ff10c80e7"/>
    <ds:schemaRef ds:uri="23754518-f9e0-45c9-aa4e-7b34d09bf7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607BC2-02DF-43A0-A184-9189EB6C8C68}">
  <ds:schemaRefs>
    <ds:schemaRef ds:uri="22ccf811-ace7-4c56-a735-6c4ff10c80e7"/>
    <ds:schemaRef ds:uri="23754518-f9e0-45c9-aa4e-7b34d09bf7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PowerPoint Presentation</vt:lpstr>
      <vt:lpstr>PowerPoint Presentation</vt:lpstr>
      <vt:lpstr>CONTENT</vt:lpstr>
      <vt:lpstr>PowerPoint Presentation</vt:lpstr>
      <vt:lpstr>COMMON GROUND RESEARCH NETWORKS</vt:lpstr>
      <vt:lpstr>PowerPoint Presentation</vt:lpstr>
      <vt:lpstr>PowerPoint Presentation</vt:lpstr>
      <vt:lpstr>PowerPoint Presentation</vt:lpstr>
      <vt:lpstr>PowerPoint Presentation</vt:lpstr>
      <vt:lpstr>UNIVERSITY OF WISCONSIN PRESS</vt:lpstr>
      <vt:lpstr>Discussion of Challenges </vt:lpstr>
      <vt:lpstr>What's next?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Krasniqi</dc:creator>
  <cp:revision>6</cp:revision>
  <dcterms:created xsi:type="dcterms:W3CDTF">2022-01-24T09:39:01Z</dcterms:created>
  <dcterms:modified xsi:type="dcterms:W3CDTF">2022-08-25T14:28:52Z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0x010100193872DBAF02B04198AA7C862F24F2A7</vt:lpwstr>
  </property>
  <property fmtid="{D5CDD505-2E9C-101B-9397-08002B2CF9AE}" pid="3" name="MediaServiceImageTags">
    <vt:lpwstr/>
  </property>
</Properties>
</file>